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6" r:id="rId4"/>
    <p:sldMasterId id="214748373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Montserrat SemiBold"/>
      <p:regular r:id="rId38"/>
      <p:bold r:id="rId39"/>
      <p:italic r:id="rId40"/>
      <p:boldItalic r:id="rId41"/>
    </p:embeddedFont>
    <p:embeddedFont>
      <p:font typeface="Proxima Nova"/>
      <p:regular r:id="rId42"/>
      <p:bold r:id="rId43"/>
      <p:italic r:id="rId44"/>
      <p:boldItalic r:id="rId45"/>
    </p:embeddedFont>
    <p:embeddedFont>
      <p:font typeface="Roboto"/>
      <p:regular r:id="rId46"/>
      <p:bold r:id="rId47"/>
      <p:italic r:id="rId48"/>
      <p:boldItalic r:id="rId49"/>
    </p:embeddedFont>
    <p:embeddedFont>
      <p:font typeface="Montserrat"/>
      <p:regular r:id="rId50"/>
      <p:bold r:id="rId51"/>
      <p:italic r:id="rId52"/>
      <p:boldItalic r:id="rId53"/>
    </p:embeddedFont>
    <p:embeddedFont>
      <p:font typeface="Montserrat Medium"/>
      <p:regular r:id="rId54"/>
      <p:bold r:id="rId55"/>
      <p:italic r:id="rId56"/>
      <p:boldItalic r:id="rId57"/>
    </p:embeddedFont>
    <p:embeddedFont>
      <p:font typeface="Candara"/>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011C50-A6CA-4F89-BC9D-9048967B8E5C}">
  <a:tblStyle styleId="{D7011C50-A6CA-4F89-BC9D-9048967B8E5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SemiBold-italic.fntdata"/><Relationship Id="rId42" Type="http://schemas.openxmlformats.org/officeDocument/2006/relationships/font" Target="fonts/ProximaNova-regular.fntdata"/><Relationship Id="rId41" Type="http://schemas.openxmlformats.org/officeDocument/2006/relationships/font" Target="fonts/MontserratSemiBold-boldItalic.fntdata"/><Relationship Id="rId44" Type="http://schemas.openxmlformats.org/officeDocument/2006/relationships/font" Target="fonts/ProximaNova-italic.fntdata"/><Relationship Id="rId43" Type="http://schemas.openxmlformats.org/officeDocument/2006/relationships/font" Target="fonts/ProximaNova-bold.fntdata"/><Relationship Id="rId46" Type="http://schemas.openxmlformats.org/officeDocument/2006/relationships/font" Target="fonts/Roboto-regular.fntdata"/><Relationship Id="rId45" Type="http://schemas.openxmlformats.org/officeDocument/2006/relationships/font" Target="fonts/ProximaNova-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MontserratSemiBold-bold.fntdata"/><Relationship Id="rId38" Type="http://schemas.openxmlformats.org/officeDocument/2006/relationships/font" Target="fonts/MontserratSemiBold-regular.fntdata"/><Relationship Id="rId62" Type="http://schemas.openxmlformats.org/officeDocument/2006/relationships/font" Target="fonts/OpenSans-regular.fntdata"/><Relationship Id="rId61" Type="http://schemas.openxmlformats.org/officeDocument/2006/relationships/font" Target="fonts/Candara-boldItalic.fntdata"/><Relationship Id="rId20" Type="http://schemas.openxmlformats.org/officeDocument/2006/relationships/slide" Target="slides/slide14.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6.xml"/><Relationship Id="rId21" Type="http://schemas.openxmlformats.org/officeDocument/2006/relationships/slide" Target="slides/slide15.xml"/><Relationship Id="rId65" Type="http://schemas.openxmlformats.org/officeDocument/2006/relationships/font" Target="fonts/OpenSans-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andara-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5.xml"/><Relationship Id="rId55" Type="http://schemas.openxmlformats.org/officeDocument/2006/relationships/font" Target="fonts/MontserratMedium-bold.fntdata"/><Relationship Id="rId10" Type="http://schemas.openxmlformats.org/officeDocument/2006/relationships/slide" Target="slides/slide4.xml"/><Relationship Id="rId54" Type="http://schemas.openxmlformats.org/officeDocument/2006/relationships/font" Target="fonts/MontserratMedium-regular.fntdata"/><Relationship Id="rId13" Type="http://schemas.openxmlformats.org/officeDocument/2006/relationships/slide" Target="slides/slide7.xml"/><Relationship Id="rId57" Type="http://schemas.openxmlformats.org/officeDocument/2006/relationships/font" Target="fonts/MontserratMedium-boldItalic.fntdata"/><Relationship Id="rId12" Type="http://schemas.openxmlformats.org/officeDocument/2006/relationships/slide" Target="slides/slide6.xml"/><Relationship Id="rId56" Type="http://schemas.openxmlformats.org/officeDocument/2006/relationships/font" Target="fonts/MontserratMedium-italic.fntdata"/><Relationship Id="rId15" Type="http://schemas.openxmlformats.org/officeDocument/2006/relationships/slide" Target="slides/slide9.xml"/><Relationship Id="rId59" Type="http://schemas.openxmlformats.org/officeDocument/2006/relationships/font" Target="fonts/Candara-bold.fntdata"/><Relationship Id="rId14" Type="http://schemas.openxmlformats.org/officeDocument/2006/relationships/slide" Target="slides/slide8.xml"/><Relationship Id="rId58" Type="http://schemas.openxmlformats.org/officeDocument/2006/relationships/font" Target="fonts/Candara-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cy"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644afbe1c8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644afbe1c8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d09549a003_1_1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d09549a003_1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y"/>
              <a:t>Cloud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d09549a003_1_1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d09549a003_1_1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y"/>
              <a:t>Cloud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d09549a003_1_1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d09549a003_1_1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Cloud </a:t>
            </a:r>
            <a:r>
              <a:rPr lang="cy"/>
              <a:t>- in the future Welcome Start  will become open to additional counties, however, refugees will still need to be eligible based on eligibility criteria listed.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6fe6d1543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26fe6d1543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y"/>
              <a:t>Cloud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6fe6d1543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6fe6d1543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y"/>
              <a:t>Cloud</a:t>
            </a:r>
            <a:r>
              <a:rPr lang="cy"/>
              <a:t> - Flyers are high printable quality and can be ordered in bulk (25 units)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6cbd96eca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6cbd96eca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d0b92c8417_0_1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2d0b92c8417_0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6cbd96eca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26cbd96eca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d09549a003_1_2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2d09549a003_1_2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cfbd1ab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2cfbd1ab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 Jennifer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64591d3450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64591d3450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cfbd1ab63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cfbd1ab63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cfbd1ab63a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2cfbd1ab63a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6cbd96eca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26cbd96eca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Imana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cfbd1ab63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cfbd1ab63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Jennifer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6fe6d154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26fe6d154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Jennifer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cfbd1ab63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cfbd1ab63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Jennifer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cfbd1ab63a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2cfbd1ab63a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Jennifer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cfbd1ab63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2cfbd1ab63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Jennifer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cfbd1ab63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cfbd1ab63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Jennifer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6cbd96eca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6cbd96eca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Jennifer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d0b92c8417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d0b92c8417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d09549a00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d09549a00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d09549a00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d09549a00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d09549a00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2d09549a00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d09549a00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d09549a0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d09549a003_1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d09549a003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d09549a003_1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d09549a003_1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d09549a003_1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d09549a003_1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 Cell-Ed is designed to reach low-literate &amp; resource populations through radically-accessible messaging and relevant audio lessons. Micro-lessons allow learner to build on their skills at their own pace. Customizable programing allows our customers to track learner progress and better assess the needs of their community. All learners are supported by our multi-lingual coaches, we have coaches who speak Dari, Pashto, Ukrainian and Russian.</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6fe6d154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6fe6d154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y"/>
              <a:t>Ngarambe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900"/>
              <a:buFont typeface="Montserrat"/>
              <a:buNone/>
              <a:defRPr sz="5900">
                <a:latin typeface="Montserrat"/>
                <a:ea typeface="Montserrat"/>
                <a:cs typeface="Montserrat"/>
                <a:sym typeface="Montserrat"/>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5" name="Google Shape;15;p2"/>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Font typeface="Open Sans"/>
              <a:buNone/>
              <a:defRPr sz="3700">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6" name="Google Shape;16;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b="1" sz="2400">
                <a:latin typeface="Candara"/>
                <a:ea typeface="Candara"/>
                <a:cs typeface="Candara"/>
                <a:sym typeface="Candara"/>
              </a:defRPr>
            </a:lvl1pPr>
            <a:lvl2pPr lvl="1" rtl="0">
              <a:buNone/>
              <a:defRPr b="1" sz="2400">
                <a:latin typeface="Candara"/>
                <a:ea typeface="Candara"/>
                <a:cs typeface="Candara"/>
                <a:sym typeface="Candara"/>
              </a:defRPr>
            </a:lvl2pPr>
            <a:lvl3pPr lvl="2" rtl="0">
              <a:buNone/>
              <a:defRPr b="1" sz="2400">
                <a:latin typeface="Candara"/>
                <a:ea typeface="Candara"/>
                <a:cs typeface="Candara"/>
                <a:sym typeface="Candara"/>
              </a:defRPr>
            </a:lvl3pPr>
            <a:lvl4pPr lvl="3" rtl="0">
              <a:buNone/>
              <a:defRPr b="1" sz="2400">
                <a:latin typeface="Candara"/>
                <a:ea typeface="Candara"/>
                <a:cs typeface="Candara"/>
                <a:sym typeface="Candara"/>
              </a:defRPr>
            </a:lvl4pPr>
            <a:lvl5pPr lvl="4" rtl="0">
              <a:buNone/>
              <a:defRPr b="1" sz="2400">
                <a:latin typeface="Candara"/>
                <a:ea typeface="Candara"/>
                <a:cs typeface="Candara"/>
                <a:sym typeface="Candara"/>
              </a:defRPr>
            </a:lvl5pPr>
            <a:lvl6pPr lvl="5" rtl="0">
              <a:buNone/>
              <a:defRPr b="1" sz="2400">
                <a:latin typeface="Candara"/>
                <a:ea typeface="Candara"/>
                <a:cs typeface="Candara"/>
                <a:sym typeface="Candara"/>
              </a:defRPr>
            </a:lvl6pPr>
            <a:lvl7pPr lvl="6" rtl="0">
              <a:buNone/>
              <a:defRPr b="1" sz="2400">
                <a:latin typeface="Candara"/>
                <a:ea typeface="Candara"/>
                <a:cs typeface="Candara"/>
                <a:sym typeface="Candara"/>
              </a:defRPr>
            </a:lvl7pPr>
            <a:lvl8pPr lvl="7" rtl="0">
              <a:buNone/>
              <a:defRPr b="1" sz="2400">
                <a:latin typeface="Candara"/>
                <a:ea typeface="Candara"/>
                <a:cs typeface="Candara"/>
                <a:sym typeface="Candara"/>
              </a:defRPr>
            </a:lvl8pPr>
            <a:lvl9pPr lvl="8" rtl="0">
              <a:buNone/>
              <a:defRPr b="1" sz="2400">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cy"/>
              <a:t>‹#›</a:t>
            </a:fld>
            <a:endParaRPr/>
          </a:p>
        </p:txBody>
      </p:sp>
      <p:pic>
        <p:nvPicPr>
          <p:cNvPr id="17" name="Google Shape;17;p2"/>
          <p:cNvPicPr preferRelativeResize="0"/>
          <p:nvPr/>
        </p:nvPicPr>
        <p:blipFill rotWithShape="1">
          <a:blip r:embed="rId2">
            <a:alphaModFix/>
          </a:blip>
          <a:srcRect b="0" l="0" r="0" t="0"/>
          <a:stretch/>
        </p:blipFill>
        <p:spPr>
          <a:xfrm>
            <a:off x="2893137" y="693500"/>
            <a:ext cx="6405734" cy="23489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11"/>
          <p:cNvSpPr txBox="1"/>
          <p:nvPr>
            <p:ph idx="1" type="body"/>
          </p:nvPr>
        </p:nvSpPr>
        <p:spPr>
          <a:xfrm>
            <a:off x="1098633" y="5827000"/>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94" name="Google Shape;94;p11"/>
          <p:cNvSpPr/>
          <p:nvPr/>
        </p:nvSpPr>
        <p:spPr>
          <a:xfrm>
            <a:off x="0" y="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95" name="Google Shape;95;p11"/>
          <p:cNvSpPr/>
          <p:nvPr/>
        </p:nvSpPr>
        <p:spPr>
          <a:xfrm>
            <a:off x="0" y="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96" name="Google Shape;96;p11"/>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97" name="Google Shape;97;p1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98" name="Google Shape;98;p11"/>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500">
              <a:solidFill>
                <a:schemeClr val="dk1"/>
              </a:solidFill>
              <a:latin typeface="Open Sans"/>
              <a:ea typeface="Open Sans"/>
              <a:cs typeface="Open Sans"/>
              <a:sym typeface="Open Sans"/>
            </a:endParaRPr>
          </a:p>
        </p:txBody>
      </p:sp>
      <p:pic>
        <p:nvPicPr>
          <p:cNvPr id="99" name="Google Shape;99;p11"/>
          <p:cNvPicPr preferRelativeResize="0"/>
          <p:nvPr/>
        </p:nvPicPr>
        <p:blipFill>
          <a:blip r:embed="rId3">
            <a:alphaModFix/>
          </a:blip>
          <a:stretch>
            <a:fillRect/>
          </a:stretch>
        </p:blipFill>
        <p:spPr>
          <a:xfrm>
            <a:off x="5265767" y="6030017"/>
            <a:ext cx="2755392" cy="682752"/>
          </a:xfrm>
          <a:prstGeom prst="rect">
            <a:avLst/>
          </a:prstGeom>
          <a:noFill/>
          <a:ln>
            <a:noFill/>
          </a:ln>
        </p:spPr>
      </p:pic>
      <p:pic>
        <p:nvPicPr>
          <p:cNvPr id="100" name="Google Shape;100;p11"/>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12"/>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03" name="Google Shape;103;p12"/>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04" name="Google Shape;104;p1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05" name="Google Shape;105;p1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003660"/>
                </a:solidFill>
                <a:latin typeface="Open Sans"/>
                <a:ea typeface="Open Sans"/>
                <a:cs typeface="Open Sans"/>
                <a:sym typeface="Open Sans"/>
              </a:defRPr>
            </a:lvl1pPr>
            <a:lvl2pPr lvl="1" rtl="0">
              <a:buNone/>
              <a:defRPr b="1" sz="3200">
                <a:solidFill>
                  <a:srgbClr val="003660"/>
                </a:solidFill>
                <a:latin typeface="Open Sans"/>
                <a:ea typeface="Open Sans"/>
                <a:cs typeface="Open Sans"/>
                <a:sym typeface="Open Sans"/>
              </a:defRPr>
            </a:lvl2pPr>
            <a:lvl3pPr lvl="2" rtl="0">
              <a:buNone/>
              <a:defRPr b="1" sz="3200">
                <a:solidFill>
                  <a:srgbClr val="003660"/>
                </a:solidFill>
                <a:latin typeface="Open Sans"/>
                <a:ea typeface="Open Sans"/>
                <a:cs typeface="Open Sans"/>
                <a:sym typeface="Open Sans"/>
              </a:defRPr>
            </a:lvl3pPr>
            <a:lvl4pPr lvl="3" rtl="0">
              <a:buNone/>
              <a:defRPr b="1" sz="3200">
                <a:solidFill>
                  <a:srgbClr val="003660"/>
                </a:solidFill>
                <a:latin typeface="Open Sans"/>
                <a:ea typeface="Open Sans"/>
                <a:cs typeface="Open Sans"/>
                <a:sym typeface="Open Sans"/>
              </a:defRPr>
            </a:lvl4pPr>
            <a:lvl5pPr lvl="4" rtl="0">
              <a:buNone/>
              <a:defRPr b="1" sz="3200">
                <a:solidFill>
                  <a:srgbClr val="003660"/>
                </a:solidFill>
                <a:latin typeface="Open Sans"/>
                <a:ea typeface="Open Sans"/>
                <a:cs typeface="Open Sans"/>
                <a:sym typeface="Open Sans"/>
              </a:defRPr>
            </a:lvl5pPr>
            <a:lvl6pPr lvl="5" rtl="0">
              <a:buNone/>
              <a:defRPr b="1" sz="3200">
                <a:solidFill>
                  <a:srgbClr val="003660"/>
                </a:solidFill>
                <a:latin typeface="Open Sans"/>
                <a:ea typeface="Open Sans"/>
                <a:cs typeface="Open Sans"/>
                <a:sym typeface="Open Sans"/>
              </a:defRPr>
            </a:lvl6pPr>
            <a:lvl7pPr lvl="6" rtl="0">
              <a:buNone/>
              <a:defRPr b="1" sz="3200">
                <a:solidFill>
                  <a:srgbClr val="003660"/>
                </a:solidFill>
                <a:latin typeface="Open Sans"/>
                <a:ea typeface="Open Sans"/>
                <a:cs typeface="Open Sans"/>
                <a:sym typeface="Open Sans"/>
              </a:defRPr>
            </a:lvl7pPr>
            <a:lvl8pPr lvl="7" rtl="0">
              <a:buNone/>
              <a:defRPr b="1" sz="3200">
                <a:solidFill>
                  <a:srgbClr val="003660"/>
                </a:solidFill>
                <a:latin typeface="Open Sans"/>
                <a:ea typeface="Open Sans"/>
                <a:cs typeface="Open Sans"/>
                <a:sym typeface="Open Sans"/>
              </a:defRPr>
            </a:lvl8pPr>
            <a:lvl9pPr lvl="8" rtl="0">
              <a:buNone/>
              <a:defRPr b="1" sz="3200">
                <a:solidFill>
                  <a:srgbClr val="00366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06" name="Google Shape;106;p12"/>
          <p:cNvSpPr txBox="1"/>
          <p:nvPr/>
        </p:nvSpPr>
        <p:spPr>
          <a:xfrm>
            <a:off x="9097033" y="6135400"/>
            <a:ext cx="2524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003660"/>
                </a:solidFill>
                <a:latin typeface="Open Sans"/>
                <a:ea typeface="Open Sans"/>
                <a:cs typeface="Open Sans"/>
                <a:sym typeface="Open Sans"/>
              </a:rPr>
              <a:t>Administered by Cell-Ed</a:t>
            </a:r>
            <a:endParaRPr b="1" sz="1500">
              <a:solidFill>
                <a:srgbClr val="003660"/>
              </a:solidFill>
              <a:latin typeface="Open Sans"/>
              <a:ea typeface="Open Sans"/>
              <a:cs typeface="Open Sans"/>
              <a:sym typeface="Open Sans"/>
            </a:endParaRPr>
          </a:p>
        </p:txBody>
      </p:sp>
      <p:pic>
        <p:nvPicPr>
          <p:cNvPr id="107" name="Google Shape;107;p12"/>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08" name="Google Shape;108;p12"/>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p:cSld name="TITLE_1_1">
    <p:spTree>
      <p:nvGrpSpPr>
        <p:cNvPr id="109" name="Shape 109"/>
        <p:cNvGrpSpPr/>
        <p:nvPr/>
      </p:nvGrpSpPr>
      <p:grpSpPr>
        <a:xfrm>
          <a:off x="0" y="0"/>
          <a:ext cx="0" cy="0"/>
          <a:chOff x="0" y="0"/>
          <a:chExt cx="0" cy="0"/>
        </a:xfrm>
      </p:grpSpPr>
      <p:sp>
        <p:nvSpPr>
          <p:cNvPr id="110" name="Google Shape;110;p13"/>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11" name="Google Shape;111;p13"/>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12" name="Google Shape;112;p13"/>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13" name="Google Shape;113;p13"/>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14" name="Google Shape;114;p13"/>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15" name="Google Shape;115;p1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16" name="Google Shape;116;p13"/>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17" name="Google Shape;117;p13"/>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18" name="Google Shape;118;p13"/>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19" name="Shape 119"/>
        <p:cNvGrpSpPr/>
        <p:nvPr/>
      </p:nvGrpSpPr>
      <p:grpSpPr>
        <a:xfrm>
          <a:off x="0" y="0"/>
          <a:ext cx="0" cy="0"/>
          <a:chOff x="0" y="0"/>
          <a:chExt cx="0" cy="0"/>
        </a:xfrm>
      </p:grpSpPr>
      <p:sp>
        <p:nvSpPr>
          <p:cNvPr id="120" name="Google Shape;120;p1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1" name="Google Shape;121;p1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122" name="Google Shape;122;p14"/>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3" name="Google Shape;123;p14"/>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24" name="Google Shape;124;p1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25" name="Google Shape;125;p1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26" name="Google Shape;126;p14"/>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27" name="Google Shape;127;p14"/>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28" name="Google Shape;128;p14"/>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29" name="Shape 129"/>
        <p:cNvGrpSpPr/>
        <p:nvPr/>
      </p:nvGrpSpPr>
      <p:grpSpPr>
        <a:xfrm>
          <a:off x="0" y="0"/>
          <a:ext cx="0" cy="0"/>
          <a:chOff x="0" y="0"/>
          <a:chExt cx="0" cy="0"/>
        </a:xfrm>
      </p:grpSpPr>
      <p:sp>
        <p:nvSpPr>
          <p:cNvPr id="130" name="Google Shape;130;p1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31" name="Google Shape;131;p1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132" name="Google Shape;132;p1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133" name="Google Shape;133;p15"/>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134" name="Google Shape;134;p15"/>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135" name="Google Shape;135;p15"/>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36" name="Google Shape;136;p15"/>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37" name="Google Shape;137;p15"/>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38" name="Google Shape;138;p1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39" name="Google Shape;139;p15"/>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40" name="Google Shape;140;p15"/>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41" name="Google Shape;141;p15"/>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42" name="Shape 142"/>
        <p:cNvGrpSpPr/>
        <p:nvPr/>
      </p:nvGrpSpPr>
      <p:grpSpPr>
        <a:xfrm>
          <a:off x="0" y="0"/>
          <a:ext cx="0" cy="0"/>
          <a:chOff x="0" y="0"/>
          <a:chExt cx="0" cy="0"/>
        </a:xfrm>
      </p:grpSpPr>
      <p:sp>
        <p:nvSpPr>
          <p:cNvPr id="143" name="Google Shape;143;p1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144" name="Google Shape;144;p16"/>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45" name="Google Shape;145;p16"/>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46" name="Google Shape;146;p1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47" name="Google Shape;147;p1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48" name="Google Shape;148;p16"/>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49" name="Google Shape;149;p16"/>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50" name="Google Shape;150;p16"/>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51" name="Shape 151"/>
        <p:cNvGrpSpPr/>
        <p:nvPr/>
      </p:nvGrpSpPr>
      <p:grpSpPr>
        <a:xfrm>
          <a:off x="0" y="0"/>
          <a:ext cx="0" cy="0"/>
          <a:chOff x="0" y="0"/>
          <a:chExt cx="0" cy="0"/>
        </a:xfrm>
      </p:grpSpPr>
      <p:sp>
        <p:nvSpPr>
          <p:cNvPr id="152" name="Google Shape;152;p1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153" name="Google Shape;153;p1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154" name="Google Shape;154;p17"/>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55" name="Google Shape;155;p17"/>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56" name="Google Shape;156;p17"/>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57" name="Google Shape;157;p1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58" name="Google Shape;158;p17"/>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59" name="Google Shape;159;p17"/>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60" name="Google Shape;160;p17"/>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161" name="Shape 161"/>
        <p:cNvGrpSpPr/>
        <p:nvPr/>
      </p:nvGrpSpPr>
      <p:grpSpPr>
        <a:xfrm>
          <a:off x="0" y="0"/>
          <a:ext cx="0" cy="0"/>
          <a:chOff x="0" y="0"/>
          <a:chExt cx="0" cy="0"/>
        </a:xfrm>
      </p:grpSpPr>
      <p:sp>
        <p:nvSpPr>
          <p:cNvPr id="162" name="Google Shape;162;p1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163" name="Google Shape;163;p18"/>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64" name="Google Shape;164;p18"/>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65" name="Google Shape;165;p1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66" name="Google Shape;166;p1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67" name="Google Shape;167;p18"/>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68" name="Google Shape;168;p18"/>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69" name="Google Shape;169;p18"/>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170" name="Shape 170"/>
        <p:cNvGrpSpPr/>
        <p:nvPr/>
      </p:nvGrpSpPr>
      <p:grpSpPr>
        <a:xfrm>
          <a:off x="0" y="0"/>
          <a:ext cx="0" cy="0"/>
          <a:chOff x="0" y="0"/>
          <a:chExt cx="0" cy="0"/>
        </a:xfrm>
      </p:grpSpPr>
      <p:sp>
        <p:nvSpPr>
          <p:cNvPr id="171" name="Google Shape;171;p1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172" name="Google Shape;172;p19"/>
          <p:cNvSpPr/>
          <p:nvPr/>
        </p:nvSpPr>
        <p:spPr>
          <a:xfrm>
            <a:off x="0" y="0"/>
            <a:ext cx="121920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73" name="Google Shape;173;p19"/>
          <p:cNvSpPr/>
          <p:nvPr/>
        </p:nvSpPr>
        <p:spPr>
          <a:xfrm>
            <a:off x="0" y="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74" name="Google Shape;174;p19"/>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175" name="Google Shape;175;p1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76" name="Google Shape;176;p19"/>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500">
              <a:solidFill>
                <a:schemeClr val="dk1"/>
              </a:solidFill>
              <a:latin typeface="Open Sans"/>
              <a:ea typeface="Open Sans"/>
              <a:cs typeface="Open Sans"/>
              <a:sym typeface="Open Sans"/>
            </a:endParaRPr>
          </a:p>
        </p:txBody>
      </p:sp>
      <p:pic>
        <p:nvPicPr>
          <p:cNvPr id="177" name="Google Shape;177;p19"/>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78" name="Google Shape;178;p19"/>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79" name="Shape 179"/>
        <p:cNvGrpSpPr/>
        <p:nvPr/>
      </p:nvGrpSpPr>
      <p:grpSpPr>
        <a:xfrm>
          <a:off x="0" y="0"/>
          <a:ext cx="0" cy="0"/>
          <a:chOff x="0" y="0"/>
          <a:chExt cx="0" cy="0"/>
        </a:xfrm>
      </p:grpSpPr>
      <p:sp>
        <p:nvSpPr>
          <p:cNvPr id="180" name="Google Shape;180;p20"/>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81" name="Google Shape;181;p20"/>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82" name="Google Shape;182;p2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83" name="Google Shape;183;p2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84" name="Google Shape;184;p20"/>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85" name="Google Shape;185;p20"/>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86" name="Google Shape;186;p20"/>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F15929"/>
        </a:solid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4965638" y="992767"/>
            <a:ext cx="68109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Clr>
                <a:srgbClr val="FFFFFF"/>
              </a:buClr>
              <a:buSzPts val="5900"/>
              <a:buFont typeface="Montserrat"/>
              <a:buNone/>
              <a:defRPr sz="5900">
                <a:solidFill>
                  <a:srgbClr val="FFFFFF"/>
                </a:solidFill>
                <a:latin typeface="Montserrat"/>
                <a:ea typeface="Montserrat"/>
                <a:cs typeface="Montserrat"/>
                <a:sym typeface="Montserrat"/>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0" name="Google Shape;20;p3"/>
          <p:cNvSpPr txBox="1"/>
          <p:nvPr>
            <p:ph idx="1" type="subTitle"/>
          </p:nvPr>
        </p:nvSpPr>
        <p:spPr>
          <a:xfrm>
            <a:off x="5278667" y="3778833"/>
            <a:ext cx="6497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FFFFFF"/>
              </a:buClr>
              <a:buSzPts val="3700"/>
              <a:buFont typeface="Open Sans"/>
              <a:buNone/>
              <a:defRPr sz="3700">
                <a:solidFill>
                  <a:srgbClr val="FFFFFF"/>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21" name="Google Shape;21;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b="1" sz="2400">
                <a:latin typeface="Candara"/>
                <a:ea typeface="Candara"/>
                <a:cs typeface="Candara"/>
                <a:sym typeface="Candara"/>
              </a:defRPr>
            </a:lvl1pPr>
            <a:lvl2pPr lvl="1" rtl="0">
              <a:buNone/>
              <a:defRPr b="1" sz="2400">
                <a:latin typeface="Candara"/>
                <a:ea typeface="Candara"/>
                <a:cs typeface="Candara"/>
                <a:sym typeface="Candara"/>
              </a:defRPr>
            </a:lvl2pPr>
            <a:lvl3pPr lvl="2" rtl="0">
              <a:buNone/>
              <a:defRPr b="1" sz="2400">
                <a:latin typeface="Candara"/>
                <a:ea typeface="Candara"/>
                <a:cs typeface="Candara"/>
                <a:sym typeface="Candara"/>
              </a:defRPr>
            </a:lvl3pPr>
            <a:lvl4pPr lvl="3" rtl="0">
              <a:buNone/>
              <a:defRPr b="1" sz="2400">
                <a:latin typeface="Candara"/>
                <a:ea typeface="Candara"/>
                <a:cs typeface="Candara"/>
                <a:sym typeface="Candara"/>
              </a:defRPr>
            </a:lvl4pPr>
            <a:lvl5pPr lvl="4" rtl="0">
              <a:buNone/>
              <a:defRPr b="1" sz="2400">
                <a:latin typeface="Candara"/>
                <a:ea typeface="Candara"/>
                <a:cs typeface="Candara"/>
                <a:sym typeface="Candara"/>
              </a:defRPr>
            </a:lvl5pPr>
            <a:lvl6pPr lvl="5" rtl="0">
              <a:buNone/>
              <a:defRPr b="1" sz="2400">
                <a:latin typeface="Candara"/>
                <a:ea typeface="Candara"/>
                <a:cs typeface="Candara"/>
                <a:sym typeface="Candara"/>
              </a:defRPr>
            </a:lvl6pPr>
            <a:lvl7pPr lvl="6" rtl="0">
              <a:buNone/>
              <a:defRPr b="1" sz="2400">
                <a:latin typeface="Candara"/>
                <a:ea typeface="Candara"/>
                <a:cs typeface="Candara"/>
                <a:sym typeface="Candara"/>
              </a:defRPr>
            </a:lvl7pPr>
            <a:lvl8pPr lvl="7" rtl="0">
              <a:buNone/>
              <a:defRPr b="1" sz="2400">
                <a:latin typeface="Candara"/>
                <a:ea typeface="Candara"/>
                <a:cs typeface="Candara"/>
                <a:sym typeface="Candara"/>
              </a:defRPr>
            </a:lvl8pPr>
            <a:lvl9pPr lvl="8" rtl="0">
              <a:buNone/>
              <a:defRPr b="1" sz="2400">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cy"/>
              <a:t>‹#›</a:t>
            </a:fld>
            <a:endParaRPr/>
          </a:p>
        </p:txBody>
      </p:sp>
      <p:sp>
        <p:nvSpPr>
          <p:cNvPr id="22" name="Google Shape;22;p3"/>
          <p:cNvSpPr/>
          <p:nvPr/>
        </p:nvSpPr>
        <p:spPr>
          <a:xfrm>
            <a:off x="0" y="28467"/>
            <a:ext cx="4055100" cy="68295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3" name="Google Shape;23;p3"/>
          <p:cNvPicPr preferRelativeResize="0"/>
          <p:nvPr/>
        </p:nvPicPr>
        <p:blipFill rotWithShape="1">
          <a:blip r:embed="rId2">
            <a:alphaModFix/>
          </a:blip>
          <a:srcRect b="0" l="0" r="0" t="0"/>
          <a:stretch/>
        </p:blipFill>
        <p:spPr>
          <a:xfrm>
            <a:off x="240100" y="2657000"/>
            <a:ext cx="3402337" cy="124763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1">
  <p:cSld name="TITLE_1_1_1">
    <p:spTree>
      <p:nvGrpSpPr>
        <p:cNvPr id="187" name="Shape 187"/>
        <p:cNvGrpSpPr/>
        <p:nvPr/>
      </p:nvGrpSpPr>
      <p:grpSpPr>
        <a:xfrm>
          <a:off x="0" y="0"/>
          <a:ext cx="0" cy="0"/>
          <a:chOff x="0" y="0"/>
          <a:chExt cx="0" cy="0"/>
        </a:xfrm>
      </p:grpSpPr>
      <p:sp>
        <p:nvSpPr>
          <p:cNvPr id="188" name="Google Shape;188;p21"/>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89" name="Google Shape;189;p21"/>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90" name="Google Shape;190;p21"/>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91" name="Google Shape;191;p21"/>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92" name="Google Shape;192;p21"/>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193" name="Google Shape;193;p2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194" name="Google Shape;194;p21"/>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195" name="Google Shape;195;p21"/>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196" name="Google Shape;196;p21"/>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spTree>
      <p:nvGrpSpPr>
        <p:cNvPr id="197" name="Shape 197"/>
        <p:cNvGrpSpPr/>
        <p:nvPr/>
      </p:nvGrpSpPr>
      <p:grpSpPr>
        <a:xfrm>
          <a:off x="0" y="0"/>
          <a:ext cx="0" cy="0"/>
          <a:chOff x="0" y="0"/>
          <a:chExt cx="0" cy="0"/>
        </a:xfrm>
      </p:grpSpPr>
      <p:sp>
        <p:nvSpPr>
          <p:cNvPr id="198" name="Google Shape;198;p2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9" name="Google Shape;199;p22"/>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200" name="Google Shape;200;p22"/>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01" name="Google Shape;201;p22"/>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2" name="Google Shape;202;p2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03" name="Google Shape;203;p2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04" name="Google Shape;204;p22"/>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05" name="Google Shape;205;p22"/>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206" name="Google Shape;206;p22"/>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spTree>
      <p:nvGrpSpPr>
        <p:cNvPr id="207" name="Shape 207"/>
        <p:cNvGrpSpPr/>
        <p:nvPr/>
      </p:nvGrpSpPr>
      <p:grpSpPr>
        <a:xfrm>
          <a:off x="0" y="0"/>
          <a:ext cx="0" cy="0"/>
          <a:chOff x="0" y="0"/>
          <a:chExt cx="0" cy="0"/>
        </a:xfrm>
      </p:grpSpPr>
      <p:sp>
        <p:nvSpPr>
          <p:cNvPr id="208" name="Google Shape;208;p2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09" name="Google Shape;209;p23"/>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210" name="Google Shape;210;p23"/>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211" name="Google Shape;211;p23"/>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212" name="Google Shape;212;p23"/>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213" name="Google Shape;213;p23"/>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14" name="Google Shape;214;p23"/>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15" name="Google Shape;215;p23"/>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16" name="Google Shape;216;p2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17" name="Google Shape;217;p23"/>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18" name="Google Shape;218;p23"/>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219" name="Google Shape;219;p23"/>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spTree>
      <p:nvGrpSpPr>
        <p:cNvPr id="220" name="Shape 220"/>
        <p:cNvGrpSpPr/>
        <p:nvPr/>
      </p:nvGrpSpPr>
      <p:grpSpPr>
        <a:xfrm>
          <a:off x="0" y="0"/>
          <a:ext cx="0" cy="0"/>
          <a:chOff x="0" y="0"/>
          <a:chExt cx="0" cy="0"/>
        </a:xfrm>
      </p:grpSpPr>
      <p:sp>
        <p:nvSpPr>
          <p:cNvPr id="221" name="Google Shape;221;p2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222" name="Google Shape;222;p24"/>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23" name="Google Shape;223;p24"/>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24" name="Google Shape;224;p2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25" name="Google Shape;225;p2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26" name="Google Shape;226;p24"/>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27" name="Google Shape;227;p24"/>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228" name="Google Shape;228;p24"/>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ONE_COLUMN_TEXT_1_1">
    <p:spTree>
      <p:nvGrpSpPr>
        <p:cNvPr id="229" name="Shape 229"/>
        <p:cNvGrpSpPr/>
        <p:nvPr/>
      </p:nvGrpSpPr>
      <p:grpSpPr>
        <a:xfrm>
          <a:off x="0" y="0"/>
          <a:ext cx="0" cy="0"/>
          <a:chOff x="0" y="0"/>
          <a:chExt cx="0" cy="0"/>
        </a:xfrm>
      </p:grpSpPr>
      <p:sp>
        <p:nvSpPr>
          <p:cNvPr id="230" name="Google Shape;230;p25"/>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231" name="Google Shape;231;p25"/>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232" name="Google Shape;232;p25"/>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33" name="Google Shape;233;p25"/>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34" name="Google Shape;234;p25"/>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35" name="Google Shape;235;p25"/>
          <p:cNvSpPr txBox="1"/>
          <p:nvPr/>
        </p:nvSpPr>
        <p:spPr>
          <a:xfrm>
            <a:off x="9233367" y="6135383"/>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236" name="Google Shape;236;p2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pic>
        <p:nvPicPr>
          <p:cNvPr id="237" name="Google Shape;237;p25"/>
          <p:cNvPicPr preferRelativeResize="0"/>
          <p:nvPr/>
        </p:nvPicPr>
        <p:blipFill>
          <a:blip r:embed="rId3">
            <a:alphaModFix/>
          </a:blip>
          <a:stretch>
            <a:fillRect/>
          </a:stretch>
        </p:blipFill>
        <p:spPr>
          <a:xfrm>
            <a:off x="5384933" y="6030033"/>
            <a:ext cx="2755392" cy="682752"/>
          </a:xfrm>
          <a:prstGeom prst="rect">
            <a:avLst/>
          </a:prstGeom>
          <a:noFill/>
          <a:ln>
            <a:noFill/>
          </a:ln>
        </p:spPr>
      </p:pic>
      <p:pic>
        <p:nvPicPr>
          <p:cNvPr id="238" name="Google Shape;238;p25"/>
          <p:cNvPicPr preferRelativeResize="0"/>
          <p:nvPr/>
        </p:nvPicPr>
        <p:blipFill>
          <a:blip r:embed="rId4">
            <a:alphaModFix/>
          </a:blip>
          <a:stretch>
            <a:fillRect/>
          </a:stretch>
        </p:blipFill>
        <p:spPr>
          <a:xfrm>
            <a:off x="8247900" y="5988883"/>
            <a:ext cx="985466" cy="76503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spTree>
      <p:nvGrpSpPr>
        <p:cNvPr id="239" name="Shape 239"/>
        <p:cNvGrpSpPr/>
        <p:nvPr/>
      </p:nvGrpSpPr>
      <p:grpSpPr>
        <a:xfrm>
          <a:off x="0" y="0"/>
          <a:ext cx="0" cy="0"/>
          <a:chOff x="0" y="0"/>
          <a:chExt cx="0" cy="0"/>
        </a:xfrm>
      </p:grpSpPr>
      <p:sp>
        <p:nvSpPr>
          <p:cNvPr id="240" name="Google Shape;240;p26"/>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241" name="Google Shape;241;p26"/>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42" name="Google Shape;242;p26"/>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43" name="Google Shape;243;p2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44" name="Google Shape;244;p2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45" name="Google Shape;245;p26"/>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46" name="Google Shape;246;p26"/>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247" name="Google Shape;247;p26"/>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p:cSld name="CAPTION_ONLY_1_1">
    <p:spTree>
      <p:nvGrpSpPr>
        <p:cNvPr id="248" name="Shape 248"/>
        <p:cNvGrpSpPr/>
        <p:nvPr/>
      </p:nvGrpSpPr>
      <p:grpSpPr>
        <a:xfrm>
          <a:off x="0" y="0"/>
          <a:ext cx="0" cy="0"/>
          <a:chOff x="0" y="0"/>
          <a:chExt cx="0" cy="0"/>
        </a:xfrm>
      </p:grpSpPr>
      <p:sp>
        <p:nvSpPr>
          <p:cNvPr id="249" name="Google Shape;249;p27"/>
          <p:cNvSpPr txBox="1"/>
          <p:nvPr>
            <p:ph idx="1" type="body"/>
          </p:nvPr>
        </p:nvSpPr>
        <p:spPr>
          <a:xfrm>
            <a:off x="-1674200" y="-57800"/>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250" name="Google Shape;250;p27"/>
          <p:cNvSpPr/>
          <p:nvPr/>
        </p:nvSpPr>
        <p:spPr>
          <a:xfrm>
            <a:off x="0" y="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51" name="Google Shape;251;p27"/>
          <p:cNvSpPr/>
          <p:nvPr/>
        </p:nvSpPr>
        <p:spPr>
          <a:xfrm>
            <a:off x="0" y="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52" name="Google Shape;252;p27"/>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253" name="Google Shape;253;p2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54" name="Google Shape;254;p27"/>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500">
              <a:solidFill>
                <a:schemeClr val="dk1"/>
              </a:solidFill>
              <a:latin typeface="Open Sans"/>
              <a:ea typeface="Open Sans"/>
              <a:cs typeface="Open Sans"/>
              <a:sym typeface="Open Sans"/>
            </a:endParaRPr>
          </a:p>
        </p:txBody>
      </p:sp>
      <p:pic>
        <p:nvPicPr>
          <p:cNvPr id="255" name="Google Shape;255;p27"/>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256" name="Google Shape;256;p27"/>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257" name="Shape 257"/>
        <p:cNvGrpSpPr/>
        <p:nvPr/>
      </p:nvGrpSpPr>
      <p:grpSpPr>
        <a:xfrm>
          <a:off x="0" y="0"/>
          <a:ext cx="0" cy="0"/>
          <a:chOff x="0" y="0"/>
          <a:chExt cx="0" cy="0"/>
        </a:xfrm>
      </p:grpSpPr>
      <p:sp>
        <p:nvSpPr>
          <p:cNvPr id="258" name="Google Shape;258;p28"/>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59" name="Google Shape;259;p28"/>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60" name="Google Shape;260;p2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61" name="Google Shape;261;p2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62" name="Google Shape;262;p28"/>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63" name="Google Shape;263;p28"/>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264" name="Google Shape;264;p28"/>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1 1">
  <p:cSld name="TITLE_1_1_1_1">
    <p:spTree>
      <p:nvGrpSpPr>
        <p:cNvPr id="265" name="Shape 265"/>
        <p:cNvGrpSpPr/>
        <p:nvPr/>
      </p:nvGrpSpPr>
      <p:grpSpPr>
        <a:xfrm>
          <a:off x="0" y="0"/>
          <a:ext cx="0" cy="0"/>
          <a:chOff x="0" y="0"/>
          <a:chExt cx="0" cy="0"/>
        </a:xfrm>
      </p:grpSpPr>
      <p:sp>
        <p:nvSpPr>
          <p:cNvPr id="266" name="Google Shape;266;p29"/>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67" name="Google Shape;267;p29"/>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 name="Google Shape;268;p29"/>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69" name="Google Shape;269;p29"/>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pic>
        <p:nvPicPr>
          <p:cNvPr id="270" name="Google Shape;270;p29"/>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71" name="Google Shape;271;p2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72" name="Google Shape;272;p29"/>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73" name="Google Shape;273;p29"/>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274" name="Google Shape;274;p29"/>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spTree>
      <p:nvGrpSpPr>
        <p:cNvPr id="275" name="Shape 275"/>
        <p:cNvGrpSpPr/>
        <p:nvPr/>
      </p:nvGrpSpPr>
      <p:grpSpPr>
        <a:xfrm>
          <a:off x="0" y="0"/>
          <a:ext cx="0" cy="0"/>
          <a:chOff x="0" y="0"/>
          <a:chExt cx="0" cy="0"/>
        </a:xfrm>
      </p:grpSpPr>
      <p:sp>
        <p:nvSpPr>
          <p:cNvPr id="276" name="Google Shape;276;p3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77" name="Google Shape;277;p30"/>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278" name="Google Shape;278;p30"/>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79" name="Google Shape;279;p30"/>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80" name="Google Shape;280;p3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81" name="Google Shape;281;p3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82" name="Google Shape;282;p30"/>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83" name="Google Shape;283;p30"/>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284" name="Google Shape;284;p30"/>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p:cSld name="TITLE_1">
    <p:spTree>
      <p:nvGrpSpPr>
        <p:cNvPr id="24" name="Shape 24"/>
        <p:cNvGrpSpPr/>
        <p:nvPr/>
      </p:nvGrpSpPr>
      <p:grpSpPr>
        <a:xfrm>
          <a:off x="0" y="0"/>
          <a:ext cx="0" cy="0"/>
          <a:chOff x="0" y="0"/>
          <a:chExt cx="0" cy="0"/>
        </a:xfrm>
      </p:grpSpPr>
      <p:sp>
        <p:nvSpPr>
          <p:cNvPr id="25" name="Google Shape;25;p4"/>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Montserrat"/>
              <a:buNone/>
              <a:defRPr sz="6900">
                <a:latin typeface="Montserrat"/>
                <a:ea typeface="Montserrat"/>
                <a:cs typeface="Montserrat"/>
                <a:sym typeface="Montserrat"/>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6" name="Google Shape;26;p4"/>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27" name="Google Shape;27;p4"/>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8" name="Google Shape;28;p4"/>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9" name="Google Shape;29;p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0" name="Google Shape;30;p4"/>
          <p:cNvSpPr txBox="1"/>
          <p:nvPr/>
        </p:nvSpPr>
        <p:spPr>
          <a:xfrm>
            <a:off x="9181067" y="6135400"/>
            <a:ext cx="2479500" cy="708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003660"/>
                </a:solidFill>
                <a:latin typeface="Open Sans"/>
                <a:ea typeface="Open Sans"/>
                <a:cs typeface="Open Sans"/>
                <a:sym typeface="Open Sans"/>
              </a:rPr>
              <a:t>Administered by Cell-Ed</a:t>
            </a:r>
            <a:endParaRPr b="1" sz="1500">
              <a:solidFill>
                <a:srgbClr val="003660"/>
              </a:solidFill>
              <a:latin typeface="Open Sans"/>
              <a:ea typeface="Open Sans"/>
              <a:cs typeface="Open Sans"/>
              <a:sym typeface="Open Sans"/>
            </a:endParaRPr>
          </a:p>
        </p:txBody>
      </p:sp>
      <p:sp>
        <p:nvSpPr>
          <p:cNvPr id="31" name="Google Shape;31;p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003660"/>
                </a:solidFill>
                <a:latin typeface="Open Sans"/>
                <a:ea typeface="Open Sans"/>
                <a:cs typeface="Open Sans"/>
                <a:sym typeface="Open Sans"/>
              </a:defRPr>
            </a:lvl1pPr>
            <a:lvl2pPr lvl="1" rtl="0">
              <a:buNone/>
              <a:defRPr b="1" sz="3200">
                <a:solidFill>
                  <a:srgbClr val="003660"/>
                </a:solidFill>
                <a:latin typeface="Open Sans"/>
                <a:ea typeface="Open Sans"/>
                <a:cs typeface="Open Sans"/>
                <a:sym typeface="Open Sans"/>
              </a:defRPr>
            </a:lvl2pPr>
            <a:lvl3pPr lvl="2" rtl="0">
              <a:buNone/>
              <a:defRPr b="1" sz="3200">
                <a:solidFill>
                  <a:srgbClr val="003660"/>
                </a:solidFill>
                <a:latin typeface="Open Sans"/>
                <a:ea typeface="Open Sans"/>
                <a:cs typeface="Open Sans"/>
                <a:sym typeface="Open Sans"/>
              </a:defRPr>
            </a:lvl3pPr>
            <a:lvl4pPr lvl="3" rtl="0">
              <a:buNone/>
              <a:defRPr b="1" sz="3200">
                <a:solidFill>
                  <a:srgbClr val="003660"/>
                </a:solidFill>
                <a:latin typeface="Open Sans"/>
                <a:ea typeface="Open Sans"/>
                <a:cs typeface="Open Sans"/>
                <a:sym typeface="Open Sans"/>
              </a:defRPr>
            </a:lvl4pPr>
            <a:lvl5pPr lvl="4" rtl="0">
              <a:buNone/>
              <a:defRPr b="1" sz="3200">
                <a:solidFill>
                  <a:srgbClr val="003660"/>
                </a:solidFill>
                <a:latin typeface="Open Sans"/>
                <a:ea typeface="Open Sans"/>
                <a:cs typeface="Open Sans"/>
                <a:sym typeface="Open Sans"/>
              </a:defRPr>
            </a:lvl5pPr>
            <a:lvl6pPr lvl="5" rtl="0">
              <a:buNone/>
              <a:defRPr b="1" sz="3200">
                <a:solidFill>
                  <a:srgbClr val="003660"/>
                </a:solidFill>
                <a:latin typeface="Open Sans"/>
                <a:ea typeface="Open Sans"/>
                <a:cs typeface="Open Sans"/>
                <a:sym typeface="Open Sans"/>
              </a:defRPr>
            </a:lvl6pPr>
            <a:lvl7pPr lvl="6" rtl="0">
              <a:buNone/>
              <a:defRPr b="1" sz="3200">
                <a:solidFill>
                  <a:srgbClr val="003660"/>
                </a:solidFill>
                <a:latin typeface="Open Sans"/>
                <a:ea typeface="Open Sans"/>
                <a:cs typeface="Open Sans"/>
                <a:sym typeface="Open Sans"/>
              </a:defRPr>
            </a:lvl7pPr>
            <a:lvl8pPr lvl="7" rtl="0">
              <a:buNone/>
              <a:defRPr b="1" sz="3200">
                <a:solidFill>
                  <a:srgbClr val="003660"/>
                </a:solidFill>
                <a:latin typeface="Open Sans"/>
                <a:ea typeface="Open Sans"/>
                <a:cs typeface="Open Sans"/>
                <a:sym typeface="Open Sans"/>
              </a:defRPr>
            </a:lvl8pPr>
            <a:lvl9pPr lvl="8" rtl="0">
              <a:buNone/>
              <a:defRPr b="1" sz="3200">
                <a:solidFill>
                  <a:srgbClr val="00366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pic>
        <p:nvPicPr>
          <p:cNvPr id="32" name="Google Shape;32;p4"/>
          <p:cNvPicPr preferRelativeResize="0"/>
          <p:nvPr/>
        </p:nvPicPr>
        <p:blipFill>
          <a:blip r:embed="rId3">
            <a:alphaModFix/>
          </a:blip>
          <a:stretch>
            <a:fillRect/>
          </a:stretch>
        </p:blipFill>
        <p:spPr>
          <a:xfrm>
            <a:off x="5332633" y="6030017"/>
            <a:ext cx="2755392" cy="682752"/>
          </a:xfrm>
          <a:prstGeom prst="rect">
            <a:avLst/>
          </a:prstGeom>
          <a:noFill/>
          <a:ln>
            <a:noFill/>
          </a:ln>
        </p:spPr>
      </p:pic>
      <p:pic>
        <p:nvPicPr>
          <p:cNvPr id="33" name="Google Shape;33;p4"/>
          <p:cNvPicPr preferRelativeResize="0"/>
          <p:nvPr/>
        </p:nvPicPr>
        <p:blipFill>
          <a:blip r:embed="rId4">
            <a:alphaModFix/>
          </a:blip>
          <a:stretch>
            <a:fillRect/>
          </a:stretch>
        </p:blipFill>
        <p:spPr>
          <a:xfrm>
            <a:off x="8195600" y="5988867"/>
            <a:ext cx="985466" cy="76503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p:cSld name="TITLE_AND_TWO_COLUMNS_1_1_1">
    <p:spTree>
      <p:nvGrpSpPr>
        <p:cNvPr id="285" name="Shape 285"/>
        <p:cNvGrpSpPr/>
        <p:nvPr/>
      </p:nvGrpSpPr>
      <p:grpSpPr>
        <a:xfrm>
          <a:off x="0" y="0"/>
          <a:ext cx="0" cy="0"/>
          <a:chOff x="0" y="0"/>
          <a:chExt cx="0" cy="0"/>
        </a:xfrm>
      </p:grpSpPr>
      <p:sp>
        <p:nvSpPr>
          <p:cNvPr id="286" name="Google Shape;286;p3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87" name="Google Shape;287;p31"/>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288" name="Google Shape;288;p31"/>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289" name="Google Shape;289;p31"/>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290" name="Google Shape;290;p31"/>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291" name="Google Shape;291;p31"/>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92" name="Google Shape;292;p31"/>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93" name="Google Shape;293;p31"/>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294" name="Google Shape;294;p3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295" name="Google Shape;295;p31"/>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296" name="Google Shape;296;p31"/>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297" name="Google Shape;297;p31"/>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spTree>
      <p:nvGrpSpPr>
        <p:cNvPr id="298" name="Shape 298"/>
        <p:cNvGrpSpPr/>
        <p:nvPr/>
      </p:nvGrpSpPr>
      <p:grpSpPr>
        <a:xfrm>
          <a:off x="0" y="0"/>
          <a:ext cx="0" cy="0"/>
          <a:chOff x="0" y="0"/>
          <a:chExt cx="0" cy="0"/>
        </a:xfrm>
      </p:grpSpPr>
      <p:sp>
        <p:nvSpPr>
          <p:cNvPr id="299" name="Google Shape;299;p3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300" name="Google Shape;300;p32"/>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01" name="Google Shape;301;p32"/>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02" name="Google Shape;302;p3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03" name="Google Shape;303;p3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04" name="Google Shape;304;p32"/>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05" name="Google Shape;305;p32"/>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06" name="Google Shape;306;p32"/>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1">
  <p:cSld name="ONE_COLUMN_TEXT_1_1_1">
    <p:spTree>
      <p:nvGrpSpPr>
        <p:cNvPr id="307" name="Shape 307"/>
        <p:cNvGrpSpPr/>
        <p:nvPr/>
      </p:nvGrpSpPr>
      <p:grpSpPr>
        <a:xfrm>
          <a:off x="0" y="0"/>
          <a:ext cx="0" cy="0"/>
          <a:chOff x="0" y="0"/>
          <a:chExt cx="0" cy="0"/>
        </a:xfrm>
      </p:grpSpPr>
      <p:sp>
        <p:nvSpPr>
          <p:cNvPr id="308" name="Google Shape;308;p33"/>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309" name="Google Shape;309;p33"/>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310" name="Google Shape;310;p33"/>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11" name="Google Shape;311;p33"/>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12" name="Google Shape;312;p33"/>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13" name="Google Shape;313;p3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14" name="Google Shape;314;p33"/>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15" name="Google Shape;315;p33"/>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16" name="Google Shape;316;p33"/>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1">
  <p:cSld name="MAIN_POINT_1_1_1">
    <p:spTree>
      <p:nvGrpSpPr>
        <p:cNvPr id="317" name="Shape 317"/>
        <p:cNvGrpSpPr/>
        <p:nvPr/>
      </p:nvGrpSpPr>
      <p:grpSpPr>
        <a:xfrm>
          <a:off x="0" y="0"/>
          <a:ext cx="0" cy="0"/>
          <a:chOff x="0" y="0"/>
          <a:chExt cx="0" cy="0"/>
        </a:xfrm>
      </p:grpSpPr>
      <p:sp>
        <p:nvSpPr>
          <p:cNvPr id="318" name="Google Shape;318;p34"/>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319" name="Google Shape;319;p34"/>
          <p:cNvSpPr txBox="1"/>
          <p:nvPr>
            <p:ph idx="12" type="sldNum"/>
          </p:nvPr>
        </p:nvSpPr>
        <p:spPr>
          <a:xfrm>
            <a:off x="11415944" y="63012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20" name="Google Shape;320;p34"/>
          <p:cNvSpPr txBox="1"/>
          <p:nvPr>
            <p:ph idx="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21" name="Google Shape;321;p34"/>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500">
              <a:solidFill>
                <a:schemeClr val="dk1"/>
              </a:solidFill>
              <a:latin typeface="Open Sans"/>
              <a:ea typeface="Open Sans"/>
              <a:cs typeface="Open Sans"/>
              <a:sym typeface="Open Sans"/>
            </a:endParaRPr>
          </a:p>
        </p:txBody>
      </p:sp>
      <p:pic>
        <p:nvPicPr>
          <p:cNvPr id="322" name="Google Shape;322;p34"/>
          <p:cNvPicPr preferRelativeResize="0"/>
          <p:nvPr/>
        </p:nvPicPr>
        <p:blipFill>
          <a:blip r:embed="rId2">
            <a:alphaModFix/>
          </a:blip>
          <a:stretch>
            <a:fillRect/>
          </a:stretch>
        </p:blipFill>
        <p:spPr>
          <a:xfrm>
            <a:off x="5244533" y="5988883"/>
            <a:ext cx="2755392" cy="682752"/>
          </a:xfrm>
          <a:prstGeom prst="rect">
            <a:avLst/>
          </a:prstGeom>
          <a:noFill/>
          <a:ln>
            <a:noFill/>
          </a:ln>
        </p:spPr>
      </p:pic>
      <p:pic>
        <p:nvPicPr>
          <p:cNvPr id="323" name="Google Shape;323;p34"/>
          <p:cNvPicPr preferRelativeResize="0"/>
          <p:nvPr/>
        </p:nvPicPr>
        <p:blipFill>
          <a:blip r:embed="rId3">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1">
  <p:cSld name="CAPTION_ONLY_1_1_1">
    <p:spTree>
      <p:nvGrpSpPr>
        <p:cNvPr id="324" name="Shape 324"/>
        <p:cNvGrpSpPr/>
        <p:nvPr/>
      </p:nvGrpSpPr>
      <p:grpSpPr>
        <a:xfrm>
          <a:off x="0" y="0"/>
          <a:ext cx="0" cy="0"/>
          <a:chOff x="0" y="0"/>
          <a:chExt cx="0" cy="0"/>
        </a:xfrm>
      </p:grpSpPr>
      <p:sp>
        <p:nvSpPr>
          <p:cNvPr id="325" name="Google Shape;325;p35"/>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326" name="Google Shape;326;p35"/>
          <p:cNvSpPr/>
          <p:nvPr/>
        </p:nvSpPr>
        <p:spPr>
          <a:xfrm>
            <a:off x="0" y="-2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27" name="Google Shape;327;p35"/>
          <p:cNvSpPr/>
          <p:nvPr/>
        </p:nvSpPr>
        <p:spPr>
          <a:xfrm>
            <a:off x="0" y="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28" name="Google Shape;328;p35"/>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329" name="Google Shape;329;p3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30" name="Google Shape;330;p35"/>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500">
              <a:solidFill>
                <a:schemeClr val="dk1"/>
              </a:solidFill>
              <a:latin typeface="Open Sans"/>
              <a:ea typeface="Open Sans"/>
              <a:cs typeface="Open Sans"/>
              <a:sym typeface="Open Sans"/>
            </a:endParaRPr>
          </a:p>
        </p:txBody>
      </p:sp>
      <p:pic>
        <p:nvPicPr>
          <p:cNvPr id="331" name="Google Shape;331;p35"/>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32" name="Google Shape;332;p35"/>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_1">
    <p:spTree>
      <p:nvGrpSpPr>
        <p:cNvPr id="333" name="Shape 333"/>
        <p:cNvGrpSpPr/>
        <p:nvPr/>
      </p:nvGrpSpPr>
      <p:grpSpPr>
        <a:xfrm>
          <a:off x="0" y="0"/>
          <a:ext cx="0" cy="0"/>
          <a:chOff x="0" y="0"/>
          <a:chExt cx="0" cy="0"/>
        </a:xfrm>
      </p:grpSpPr>
      <p:sp>
        <p:nvSpPr>
          <p:cNvPr id="334" name="Google Shape;334;p36"/>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35" name="Google Shape;335;p36"/>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36" name="Google Shape;336;p3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37" name="Google Shape;337;p3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38" name="Google Shape;338;p36"/>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39" name="Google Shape;339;p36"/>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40" name="Google Shape;340;p36"/>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1 1 1">
  <p:cSld name="TITLE_1_1_1_1_1">
    <p:spTree>
      <p:nvGrpSpPr>
        <p:cNvPr id="341" name="Shape 341"/>
        <p:cNvGrpSpPr/>
        <p:nvPr/>
      </p:nvGrpSpPr>
      <p:grpSpPr>
        <a:xfrm>
          <a:off x="0" y="0"/>
          <a:ext cx="0" cy="0"/>
          <a:chOff x="0" y="0"/>
          <a:chExt cx="0" cy="0"/>
        </a:xfrm>
      </p:grpSpPr>
      <p:sp>
        <p:nvSpPr>
          <p:cNvPr id="342" name="Google Shape;342;p37"/>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43" name="Google Shape;343;p37"/>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 name="Google Shape;344;p37"/>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345" name="Google Shape;345;p37"/>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pic>
        <p:nvPicPr>
          <p:cNvPr id="346" name="Google Shape;346;p37"/>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47" name="Google Shape;347;p3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48" name="Google Shape;348;p37"/>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49" name="Google Shape;349;p37"/>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50" name="Google Shape;350;p37"/>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spTree>
      <p:nvGrpSpPr>
        <p:cNvPr id="351" name="Shape 351"/>
        <p:cNvGrpSpPr/>
        <p:nvPr/>
      </p:nvGrpSpPr>
      <p:grpSpPr>
        <a:xfrm>
          <a:off x="0" y="0"/>
          <a:ext cx="0" cy="0"/>
          <a:chOff x="0" y="0"/>
          <a:chExt cx="0" cy="0"/>
        </a:xfrm>
      </p:grpSpPr>
      <p:sp>
        <p:nvSpPr>
          <p:cNvPr id="352" name="Google Shape;352;p3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353" name="Google Shape;353;p38"/>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354" name="Google Shape;354;p38"/>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55" name="Google Shape;355;p38"/>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56" name="Google Shape;356;p3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57" name="Google Shape;357;p3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58" name="Google Shape;358;p38"/>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59" name="Google Shape;359;p38"/>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60" name="Google Shape;360;p38"/>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1">
  <p:cSld name="TITLE_AND_TWO_COLUMNS_1_1_1_1">
    <p:spTree>
      <p:nvGrpSpPr>
        <p:cNvPr id="361" name="Shape 361"/>
        <p:cNvGrpSpPr/>
        <p:nvPr/>
      </p:nvGrpSpPr>
      <p:grpSpPr>
        <a:xfrm>
          <a:off x="0" y="0"/>
          <a:ext cx="0" cy="0"/>
          <a:chOff x="0" y="0"/>
          <a:chExt cx="0" cy="0"/>
        </a:xfrm>
      </p:grpSpPr>
      <p:sp>
        <p:nvSpPr>
          <p:cNvPr id="362" name="Google Shape;362;p3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363" name="Google Shape;363;p39"/>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364" name="Google Shape;364;p39"/>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365" name="Google Shape;365;p39"/>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366" name="Google Shape;366;p39"/>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367" name="Google Shape;367;p39"/>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68" name="Google Shape;368;p39"/>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69" name="Google Shape;369;p39"/>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70" name="Google Shape;370;p3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71" name="Google Shape;371;p39"/>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72" name="Google Shape;372;p39"/>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73" name="Google Shape;373;p39"/>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1">
  <p:cSld name="TITLE_ONLY_1_1_1_1">
    <p:spTree>
      <p:nvGrpSpPr>
        <p:cNvPr id="374" name="Shape 374"/>
        <p:cNvGrpSpPr/>
        <p:nvPr/>
      </p:nvGrpSpPr>
      <p:grpSpPr>
        <a:xfrm>
          <a:off x="0" y="0"/>
          <a:ext cx="0" cy="0"/>
          <a:chOff x="0" y="0"/>
          <a:chExt cx="0" cy="0"/>
        </a:xfrm>
      </p:grpSpPr>
      <p:sp>
        <p:nvSpPr>
          <p:cNvPr id="375" name="Google Shape;375;p4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376" name="Google Shape;376;p40"/>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77" name="Google Shape;377;p40"/>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78" name="Google Shape;378;p4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79" name="Google Shape;379;p4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80" name="Google Shape;380;p40"/>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81" name="Google Shape;381;p40"/>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82" name="Google Shape;382;p40"/>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rgbClr val="36576D"/>
              </a:buClr>
              <a:buSzPts val="8000"/>
              <a:buFont typeface="Open Sans"/>
              <a:buNone/>
              <a:defRPr b="1" sz="8000">
                <a:solidFill>
                  <a:srgbClr val="36576D"/>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pic>
        <p:nvPicPr>
          <p:cNvPr id="36" name="Google Shape;36;p5"/>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7" name="Google Shape;37;p5"/>
          <p:cNvSpPr txBox="1"/>
          <p:nvPr/>
        </p:nvSpPr>
        <p:spPr>
          <a:xfrm>
            <a:off x="8963933" y="6196600"/>
            <a:ext cx="2451900" cy="349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900">
              <a:latin typeface="Open Sans"/>
              <a:ea typeface="Open Sans"/>
              <a:cs typeface="Open Sans"/>
              <a:sym typeface="Open Sans"/>
            </a:endParaRPr>
          </a:p>
        </p:txBody>
      </p:sp>
      <p:sp>
        <p:nvSpPr>
          <p:cNvPr id="38" name="Google Shape;38;p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pic>
        <p:nvPicPr>
          <p:cNvPr id="39" name="Google Shape;39;p5"/>
          <p:cNvPicPr preferRelativeResize="0"/>
          <p:nvPr/>
        </p:nvPicPr>
        <p:blipFill>
          <a:blip r:embed="rId3">
            <a:alphaModFix/>
          </a:blip>
          <a:stretch>
            <a:fillRect/>
          </a:stretch>
        </p:blipFill>
        <p:spPr>
          <a:xfrm>
            <a:off x="5215400" y="6030033"/>
            <a:ext cx="2755392" cy="682752"/>
          </a:xfrm>
          <a:prstGeom prst="rect">
            <a:avLst/>
          </a:prstGeom>
          <a:noFill/>
          <a:ln>
            <a:noFill/>
          </a:ln>
        </p:spPr>
      </p:pic>
      <p:pic>
        <p:nvPicPr>
          <p:cNvPr id="40" name="Google Shape;40;p5"/>
          <p:cNvPicPr preferRelativeResize="0"/>
          <p:nvPr/>
        </p:nvPicPr>
        <p:blipFill>
          <a:blip r:embed="rId4">
            <a:alphaModFix/>
          </a:blip>
          <a:stretch>
            <a:fillRect/>
          </a:stretch>
        </p:blipFill>
        <p:spPr>
          <a:xfrm>
            <a:off x="8078367" y="5988883"/>
            <a:ext cx="985466" cy="76503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1 1">
  <p:cSld name="ONE_COLUMN_TEXT_1_1_1_1">
    <p:spTree>
      <p:nvGrpSpPr>
        <p:cNvPr id="383" name="Shape 383"/>
        <p:cNvGrpSpPr/>
        <p:nvPr/>
      </p:nvGrpSpPr>
      <p:grpSpPr>
        <a:xfrm>
          <a:off x="0" y="0"/>
          <a:ext cx="0" cy="0"/>
          <a:chOff x="0" y="0"/>
          <a:chExt cx="0" cy="0"/>
        </a:xfrm>
      </p:grpSpPr>
      <p:sp>
        <p:nvSpPr>
          <p:cNvPr id="384" name="Google Shape;384;p41"/>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385" name="Google Shape;385;p41"/>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386" name="Google Shape;386;p41"/>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87" name="Google Shape;387;p41"/>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88" name="Google Shape;388;p41"/>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89" name="Google Shape;389;p4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90" name="Google Shape;390;p41"/>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391" name="Google Shape;391;p41"/>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392" name="Google Shape;392;p41"/>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1 1">
  <p:cSld name="MAIN_POINT_1_1_1_1">
    <p:spTree>
      <p:nvGrpSpPr>
        <p:cNvPr id="393" name="Shape 393"/>
        <p:cNvGrpSpPr/>
        <p:nvPr/>
      </p:nvGrpSpPr>
      <p:grpSpPr>
        <a:xfrm>
          <a:off x="0" y="0"/>
          <a:ext cx="0" cy="0"/>
          <a:chOff x="0" y="0"/>
          <a:chExt cx="0" cy="0"/>
        </a:xfrm>
      </p:grpSpPr>
      <p:sp>
        <p:nvSpPr>
          <p:cNvPr id="394" name="Google Shape;394;p42"/>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395" name="Google Shape;395;p42"/>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96" name="Google Shape;396;p42"/>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97" name="Google Shape;397;p4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398" name="Google Shape;398;p4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399" name="Google Shape;399;p42"/>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400" name="Google Shape;400;p42"/>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401" name="Google Shape;401;p42"/>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1 1">
  <p:cSld name="CAPTION_ONLY_1_1_1_1">
    <p:spTree>
      <p:nvGrpSpPr>
        <p:cNvPr id="402" name="Shape 402"/>
        <p:cNvGrpSpPr/>
        <p:nvPr/>
      </p:nvGrpSpPr>
      <p:grpSpPr>
        <a:xfrm>
          <a:off x="0" y="0"/>
          <a:ext cx="0" cy="0"/>
          <a:chOff x="0" y="0"/>
          <a:chExt cx="0" cy="0"/>
        </a:xfrm>
      </p:grpSpPr>
      <p:sp>
        <p:nvSpPr>
          <p:cNvPr id="403" name="Google Shape;403;p43"/>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404" name="Google Shape;404;p43"/>
          <p:cNvSpPr/>
          <p:nvPr/>
        </p:nvSpPr>
        <p:spPr>
          <a:xfrm>
            <a:off x="0" y="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05" name="Google Shape;405;p43"/>
          <p:cNvSpPr/>
          <p:nvPr/>
        </p:nvSpPr>
        <p:spPr>
          <a:xfrm>
            <a:off x="0" y="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06" name="Google Shape;406;p43"/>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407" name="Google Shape;407;p4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408" name="Google Shape;408;p43"/>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500">
              <a:solidFill>
                <a:schemeClr val="dk1"/>
              </a:solidFill>
              <a:latin typeface="Open Sans"/>
              <a:ea typeface="Open Sans"/>
              <a:cs typeface="Open Sans"/>
              <a:sym typeface="Open Sans"/>
            </a:endParaRPr>
          </a:p>
        </p:txBody>
      </p:sp>
      <p:pic>
        <p:nvPicPr>
          <p:cNvPr id="409" name="Google Shape;409;p43"/>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410" name="Google Shape;410;p43"/>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1">
  <p:cSld name="BLANK_1_1_1_1">
    <p:spTree>
      <p:nvGrpSpPr>
        <p:cNvPr id="411" name="Shape 411"/>
        <p:cNvGrpSpPr/>
        <p:nvPr/>
      </p:nvGrpSpPr>
      <p:grpSpPr>
        <a:xfrm>
          <a:off x="0" y="0"/>
          <a:ext cx="0" cy="0"/>
          <a:chOff x="0" y="0"/>
          <a:chExt cx="0" cy="0"/>
        </a:xfrm>
      </p:grpSpPr>
      <p:sp>
        <p:nvSpPr>
          <p:cNvPr id="412" name="Google Shape;412;p44"/>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13" name="Google Shape;413;p44"/>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14" name="Google Shape;414;p4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15" name="Google Shape;415;p4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416" name="Google Shape;416;p44"/>
          <p:cNvSpPr txBox="1"/>
          <p:nvPr/>
        </p:nvSpPr>
        <p:spPr>
          <a:xfrm>
            <a:off x="9097033" y="61354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pic>
        <p:nvPicPr>
          <p:cNvPr id="417" name="Google Shape;417;p44"/>
          <p:cNvPicPr preferRelativeResize="0"/>
          <p:nvPr/>
        </p:nvPicPr>
        <p:blipFill>
          <a:blip r:embed="rId3">
            <a:alphaModFix/>
          </a:blip>
          <a:stretch>
            <a:fillRect/>
          </a:stretch>
        </p:blipFill>
        <p:spPr>
          <a:xfrm>
            <a:off x="5244533" y="5988883"/>
            <a:ext cx="2755392" cy="682752"/>
          </a:xfrm>
          <a:prstGeom prst="rect">
            <a:avLst/>
          </a:prstGeom>
          <a:noFill/>
          <a:ln>
            <a:noFill/>
          </a:ln>
        </p:spPr>
      </p:pic>
      <p:pic>
        <p:nvPicPr>
          <p:cNvPr id="418" name="Google Shape;418;p44"/>
          <p:cNvPicPr preferRelativeResize="0"/>
          <p:nvPr/>
        </p:nvPicPr>
        <p:blipFill>
          <a:blip r:embed="rId4">
            <a:alphaModFix/>
          </a:blip>
          <a:stretch>
            <a:fillRect/>
          </a:stretch>
        </p:blipFill>
        <p:spPr>
          <a:xfrm>
            <a:off x="8111567" y="5988867"/>
            <a:ext cx="985466" cy="76503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3" name="Shape 423"/>
        <p:cNvGrpSpPr/>
        <p:nvPr/>
      </p:nvGrpSpPr>
      <p:grpSpPr>
        <a:xfrm>
          <a:off x="0" y="0"/>
          <a:ext cx="0" cy="0"/>
          <a:chOff x="0" y="0"/>
          <a:chExt cx="0" cy="0"/>
        </a:xfrm>
      </p:grpSpPr>
      <p:sp>
        <p:nvSpPr>
          <p:cNvPr id="424" name="Google Shape;424;p46"/>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900"/>
              <a:buFont typeface="Montserrat"/>
              <a:buNone/>
              <a:defRPr sz="5900">
                <a:latin typeface="Montserrat"/>
                <a:ea typeface="Montserrat"/>
                <a:cs typeface="Montserrat"/>
                <a:sym typeface="Montserrat"/>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425" name="Google Shape;425;p46"/>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Font typeface="Open Sans"/>
              <a:buNone/>
              <a:defRPr sz="3700">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426" name="Google Shape;426;p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b="1" sz="2400">
                <a:latin typeface="Candara"/>
                <a:ea typeface="Candara"/>
                <a:cs typeface="Candara"/>
                <a:sym typeface="Candara"/>
              </a:defRPr>
            </a:lvl1pPr>
            <a:lvl2pPr lvl="1" rtl="0">
              <a:buNone/>
              <a:defRPr b="1" sz="2400">
                <a:latin typeface="Candara"/>
                <a:ea typeface="Candara"/>
                <a:cs typeface="Candara"/>
                <a:sym typeface="Candara"/>
              </a:defRPr>
            </a:lvl2pPr>
            <a:lvl3pPr lvl="2" rtl="0">
              <a:buNone/>
              <a:defRPr b="1" sz="2400">
                <a:latin typeface="Candara"/>
                <a:ea typeface="Candara"/>
                <a:cs typeface="Candara"/>
                <a:sym typeface="Candara"/>
              </a:defRPr>
            </a:lvl3pPr>
            <a:lvl4pPr lvl="3" rtl="0">
              <a:buNone/>
              <a:defRPr b="1" sz="2400">
                <a:latin typeface="Candara"/>
                <a:ea typeface="Candara"/>
                <a:cs typeface="Candara"/>
                <a:sym typeface="Candara"/>
              </a:defRPr>
            </a:lvl4pPr>
            <a:lvl5pPr lvl="4" rtl="0">
              <a:buNone/>
              <a:defRPr b="1" sz="2400">
                <a:latin typeface="Candara"/>
                <a:ea typeface="Candara"/>
                <a:cs typeface="Candara"/>
                <a:sym typeface="Candara"/>
              </a:defRPr>
            </a:lvl5pPr>
            <a:lvl6pPr lvl="5" rtl="0">
              <a:buNone/>
              <a:defRPr b="1" sz="2400">
                <a:latin typeface="Candara"/>
                <a:ea typeface="Candara"/>
                <a:cs typeface="Candara"/>
                <a:sym typeface="Candara"/>
              </a:defRPr>
            </a:lvl6pPr>
            <a:lvl7pPr lvl="6" rtl="0">
              <a:buNone/>
              <a:defRPr b="1" sz="2400">
                <a:latin typeface="Candara"/>
                <a:ea typeface="Candara"/>
                <a:cs typeface="Candara"/>
                <a:sym typeface="Candara"/>
              </a:defRPr>
            </a:lvl7pPr>
            <a:lvl8pPr lvl="7" rtl="0">
              <a:buNone/>
              <a:defRPr b="1" sz="2400">
                <a:latin typeface="Candara"/>
                <a:ea typeface="Candara"/>
                <a:cs typeface="Candara"/>
                <a:sym typeface="Candara"/>
              </a:defRPr>
            </a:lvl8pPr>
            <a:lvl9pPr lvl="8" rtl="0">
              <a:buNone/>
              <a:defRPr b="1" sz="2400">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cy"/>
              <a:t>‹#›</a:t>
            </a:fld>
            <a:endParaRPr/>
          </a:p>
        </p:txBody>
      </p:sp>
      <p:pic>
        <p:nvPicPr>
          <p:cNvPr id="427" name="Google Shape;427;p46"/>
          <p:cNvPicPr preferRelativeResize="0"/>
          <p:nvPr/>
        </p:nvPicPr>
        <p:blipFill rotWithShape="1">
          <a:blip r:embed="rId2">
            <a:alphaModFix/>
          </a:blip>
          <a:srcRect b="0" l="0" r="0" t="0"/>
          <a:stretch/>
        </p:blipFill>
        <p:spPr>
          <a:xfrm>
            <a:off x="2893137" y="693500"/>
            <a:ext cx="6405734" cy="2348968"/>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F15929"/>
        </a:solidFill>
      </p:bgPr>
    </p:bg>
    <p:spTree>
      <p:nvGrpSpPr>
        <p:cNvPr id="428" name="Shape 428"/>
        <p:cNvGrpSpPr/>
        <p:nvPr/>
      </p:nvGrpSpPr>
      <p:grpSpPr>
        <a:xfrm>
          <a:off x="0" y="0"/>
          <a:ext cx="0" cy="0"/>
          <a:chOff x="0" y="0"/>
          <a:chExt cx="0" cy="0"/>
        </a:xfrm>
      </p:grpSpPr>
      <p:sp>
        <p:nvSpPr>
          <p:cNvPr id="429" name="Google Shape;429;p47"/>
          <p:cNvSpPr txBox="1"/>
          <p:nvPr>
            <p:ph type="ctrTitle"/>
          </p:nvPr>
        </p:nvSpPr>
        <p:spPr>
          <a:xfrm>
            <a:off x="4965638" y="992767"/>
            <a:ext cx="68109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Clr>
                <a:srgbClr val="FFFFFF"/>
              </a:buClr>
              <a:buSzPts val="5900"/>
              <a:buFont typeface="Montserrat"/>
              <a:buNone/>
              <a:defRPr sz="5900">
                <a:solidFill>
                  <a:srgbClr val="FFFFFF"/>
                </a:solidFill>
                <a:latin typeface="Montserrat"/>
                <a:ea typeface="Montserrat"/>
                <a:cs typeface="Montserrat"/>
                <a:sym typeface="Montserrat"/>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430" name="Google Shape;430;p47"/>
          <p:cNvSpPr txBox="1"/>
          <p:nvPr>
            <p:ph idx="1" type="subTitle"/>
          </p:nvPr>
        </p:nvSpPr>
        <p:spPr>
          <a:xfrm>
            <a:off x="5278667" y="3778833"/>
            <a:ext cx="6497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FFFFFF"/>
              </a:buClr>
              <a:buSzPts val="3700"/>
              <a:buFont typeface="Open Sans"/>
              <a:buNone/>
              <a:defRPr sz="3700">
                <a:solidFill>
                  <a:srgbClr val="FFFFFF"/>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431" name="Google Shape;431;p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b="1" sz="2400">
                <a:latin typeface="Candara"/>
                <a:ea typeface="Candara"/>
                <a:cs typeface="Candara"/>
                <a:sym typeface="Candara"/>
              </a:defRPr>
            </a:lvl1pPr>
            <a:lvl2pPr lvl="1" rtl="0">
              <a:buNone/>
              <a:defRPr b="1" sz="2400">
                <a:latin typeface="Candara"/>
                <a:ea typeface="Candara"/>
                <a:cs typeface="Candara"/>
                <a:sym typeface="Candara"/>
              </a:defRPr>
            </a:lvl2pPr>
            <a:lvl3pPr lvl="2" rtl="0">
              <a:buNone/>
              <a:defRPr b="1" sz="2400">
                <a:latin typeface="Candara"/>
                <a:ea typeface="Candara"/>
                <a:cs typeface="Candara"/>
                <a:sym typeface="Candara"/>
              </a:defRPr>
            </a:lvl3pPr>
            <a:lvl4pPr lvl="3" rtl="0">
              <a:buNone/>
              <a:defRPr b="1" sz="2400">
                <a:latin typeface="Candara"/>
                <a:ea typeface="Candara"/>
                <a:cs typeface="Candara"/>
                <a:sym typeface="Candara"/>
              </a:defRPr>
            </a:lvl4pPr>
            <a:lvl5pPr lvl="4" rtl="0">
              <a:buNone/>
              <a:defRPr b="1" sz="2400">
                <a:latin typeface="Candara"/>
                <a:ea typeface="Candara"/>
                <a:cs typeface="Candara"/>
                <a:sym typeface="Candara"/>
              </a:defRPr>
            </a:lvl5pPr>
            <a:lvl6pPr lvl="5" rtl="0">
              <a:buNone/>
              <a:defRPr b="1" sz="2400">
                <a:latin typeface="Candara"/>
                <a:ea typeface="Candara"/>
                <a:cs typeface="Candara"/>
                <a:sym typeface="Candara"/>
              </a:defRPr>
            </a:lvl6pPr>
            <a:lvl7pPr lvl="6" rtl="0">
              <a:buNone/>
              <a:defRPr b="1" sz="2400">
                <a:latin typeface="Candara"/>
                <a:ea typeface="Candara"/>
                <a:cs typeface="Candara"/>
                <a:sym typeface="Candara"/>
              </a:defRPr>
            </a:lvl7pPr>
            <a:lvl8pPr lvl="7" rtl="0">
              <a:buNone/>
              <a:defRPr b="1" sz="2400">
                <a:latin typeface="Candara"/>
                <a:ea typeface="Candara"/>
                <a:cs typeface="Candara"/>
                <a:sym typeface="Candara"/>
              </a:defRPr>
            </a:lvl8pPr>
            <a:lvl9pPr lvl="8" rtl="0">
              <a:buNone/>
              <a:defRPr b="1" sz="2400">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cy"/>
              <a:t>‹#›</a:t>
            </a:fld>
            <a:endParaRPr/>
          </a:p>
        </p:txBody>
      </p:sp>
      <p:sp>
        <p:nvSpPr>
          <p:cNvPr id="432" name="Google Shape;432;p47"/>
          <p:cNvSpPr/>
          <p:nvPr/>
        </p:nvSpPr>
        <p:spPr>
          <a:xfrm>
            <a:off x="0" y="28467"/>
            <a:ext cx="4055100" cy="68295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33" name="Google Shape;433;p47"/>
          <p:cNvPicPr preferRelativeResize="0"/>
          <p:nvPr/>
        </p:nvPicPr>
        <p:blipFill rotWithShape="1">
          <a:blip r:embed="rId2">
            <a:alphaModFix/>
          </a:blip>
          <a:srcRect b="0" l="0" r="0" t="0"/>
          <a:stretch/>
        </p:blipFill>
        <p:spPr>
          <a:xfrm>
            <a:off x="240100" y="2657000"/>
            <a:ext cx="3402337" cy="124763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p:cSld name="TITLE_1">
    <p:spTree>
      <p:nvGrpSpPr>
        <p:cNvPr id="434" name="Shape 434"/>
        <p:cNvGrpSpPr/>
        <p:nvPr/>
      </p:nvGrpSpPr>
      <p:grpSpPr>
        <a:xfrm>
          <a:off x="0" y="0"/>
          <a:ext cx="0" cy="0"/>
          <a:chOff x="0" y="0"/>
          <a:chExt cx="0" cy="0"/>
        </a:xfrm>
      </p:grpSpPr>
      <p:sp>
        <p:nvSpPr>
          <p:cNvPr id="435" name="Google Shape;435;p48"/>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Montserrat"/>
              <a:buNone/>
              <a:defRPr sz="6900">
                <a:latin typeface="Montserrat"/>
                <a:ea typeface="Montserrat"/>
                <a:cs typeface="Montserrat"/>
                <a:sym typeface="Montserrat"/>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436" name="Google Shape;436;p48"/>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437" name="Google Shape;437;p48"/>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38" name="Google Shape;438;p48"/>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39" name="Google Shape;439;p4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40" name="Google Shape;440;p48"/>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441" name="Google Shape;441;p4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2" name="Shape 442"/>
        <p:cNvGrpSpPr/>
        <p:nvPr/>
      </p:nvGrpSpPr>
      <p:grpSpPr>
        <a:xfrm>
          <a:off x="0" y="0"/>
          <a:ext cx="0" cy="0"/>
          <a:chOff x="0" y="0"/>
          <a:chExt cx="0" cy="0"/>
        </a:xfrm>
      </p:grpSpPr>
      <p:sp>
        <p:nvSpPr>
          <p:cNvPr id="443" name="Google Shape;443;p49"/>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rgbClr val="36576D"/>
              </a:buClr>
              <a:buSzPts val="8000"/>
              <a:buFont typeface="Open Sans"/>
              <a:buNone/>
              <a:defRPr b="1" sz="8000">
                <a:solidFill>
                  <a:srgbClr val="36576D"/>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pic>
        <p:nvPicPr>
          <p:cNvPr id="444" name="Google Shape;444;p49"/>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45" name="Google Shape;445;p49"/>
          <p:cNvSpPr txBox="1"/>
          <p:nvPr/>
        </p:nvSpPr>
        <p:spPr>
          <a:xfrm>
            <a:off x="8963933" y="6196600"/>
            <a:ext cx="2451900" cy="349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cy" sz="1500">
                <a:solidFill>
                  <a:schemeClr val="dk1"/>
                </a:solidFill>
                <a:latin typeface="Open Sans"/>
                <a:ea typeface="Open Sans"/>
                <a:cs typeface="Open Sans"/>
                <a:sym typeface="Open Sans"/>
              </a:rPr>
              <a:t>Administered by Cell-Ed</a:t>
            </a:r>
            <a:endParaRPr b="1" sz="1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900">
              <a:latin typeface="Open Sans"/>
              <a:ea typeface="Open Sans"/>
              <a:cs typeface="Open Sans"/>
              <a:sym typeface="Open Sans"/>
            </a:endParaRPr>
          </a:p>
        </p:txBody>
      </p:sp>
      <p:sp>
        <p:nvSpPr>
          <p:cNvPr id="446" name="Google Shape;446;p4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7" name="Shape 447"/>
        <p:cNvGrpSpPr/>
        <p:nvPr/>
      </p:nvGrpSpPr>
      <p:grpSpPr>
        <a:xfrm>
          <a:off x="0" y="0"/>
          <a:ext cx="0" cy="0"/>
          <a:chOff x="0" y="0"/>
          <a:chExt cx="0" cy="0"/>
        </a:xfrm>
      </p:grpSpPr>
      <p:sp>
        <p:nvSpPr>
          <p:cNvPr id="448" name="Google Shape;448;p5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Montserrat"/>
              <a:buNone/>
              <a:defRPr b="1">
                <a:solidFill>
                  <a:srgbClr val="218BC4"/>
                </a:solidFill>
                <a:latin typeface="Montserrat"/>
                <a:ea typeface="Montserrat"/>
                <a:cs typeface="Montserrat"/>
                <a:sym typeface="Montserra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49" name="Google Shape;449;p50"/>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Char char="●"/>
              <a:defRPr>
                <a:solidFill>
                  <a:srgbClr val="36576D"/>
                </a:solidFill>
              </a:defRPr>
            </a:lvl1pPr>
            <a:lvl2pPr indent="-349250" lvl="1" marL="914400" rtl="0">
              <a:spcBef>
                <a:spcPts val="0"/>
              </a:spcBef>
              <a:spcAft>
                <a:spcPts val="0"/>
              </a:spcAft>
              <a:buClr>
                <a:srgbClr val="36576D"/>
              </a:buClr>
              <a:buSzPts val="1900"/>
              <a:buChar char="○"/>
              <a:defRPr>
                <a:solidFill>
                  <a:srgbClr val="36576D"/>
                </a:solidFill>
              </a:defRPr>
            </a:lvl2pPr>
            <a:lvl3pPr indent="-349250" lvl="2" marL="1371600" rtl="0">
              <a:spcBef>
                <a:spcPts val="0"/>
              </a:spcBef>
              <a:spcAft>
                <a:spcPts val="0"/>
              </a:spcAft>
              <a:buClr>
                <a:srgbClr val="36576D"/>
              </a:buClr>
              <a:buSzPts val="1900"/>
              <a:buChar char="■"/>
              <a:defRPr>
                <a:solidFill>
                  <a:srgbClr val="36576D"/>
                </a:solidFill>
              </a:defRPr>
            </a:lvl3pPr>
            <a:lvl4pPr indent="-349250" lvl="3" marL="1828800" rtl="0">
              <a:spcBef>
                <a:spcPts val="0"/>
              </a:spcBef>
              <a:spcAft>
                <a:spcPts val="0"/>
              </a:spcAft>
              <a:buClr>
                <a:srgbClr val="36576D"/>
              </a:buClr>
              <a:buSzPts val="1900"/>
              <a:buChar char="●"/>
              <a:defRPr>
                <a:solidFill>
                  <a:srgbClr val="36576D"/>
                </a:solidFill>
              </a:defRPr>
            </a:lvl4pPr>
            <a:lvl5pPr indent="-349250" lvl="4" marL="2286000" rtl="0">
              <a:spcBef>
                <a:spcPts val="0"/>
              </a:spcBef>
              <a:spcAft>
                <a:spcPts val="0"/>
              </a:spcAft>
              <a:buClr>
                <a:srgbClr val="36576D"/>
              </a:buClr>
              <a:buSzPts val="1900"/>
              <a:buChar char="○"/>
              <a:defRPr>
                <a:solidFill>
                  <a:srgbClr val="36576D"/>
                </a:solidFill>
              </a:defRPr>
            </a:lvl5pPr>
            <a:lvl6pPr indent="-349250" lvl="5" marL="2743200" rtl="0">
              <a:spcBef>
                <a:spcPts val="0"/>
              </a:spcBef>
              <a:spcAft>
                <a:spcPts val="0"/>
              </a:spcAft>
              <a:buClr>
                <a:srgbClr val="36576D"/>
              </a:buClr>
              <a:buSzPts val="1900"/>
              <a:buChar char="■"/>
              <a:defRPr>
                <a:solidFill>
                  <a:srgbClr val="36576D"/>
                </a:solidFill>
              </a:defRPr>
            </a:lvl6pPr>
            <a:lvl7pPr indent="-349250" lvl="6" marL="3200400" rtl="0">
              <a:spcBef>
                <a:spcPts val="0"/>
              </a:spcBef>
              <a:spcAft>
                <a:spcPts val="0"/>
              </a:spcAft>
              <a:buClr>
                <a:srgbClr val="36576D"/>
              </a:buClr>
              <a:buSzPts val="1900"/>
              <a:buChar char="●"/>
              <a:defRPr>
                <a:solidFill>
                  <a:srgbClr val="36576D"/>
                </a:solidFill>
              </a:defRPr>
            </a:lvl7pPr>
            <a:lvl8pPr indent="-349250" lvl="7" marL="3657600" rtl="0">
              <a:spcBef>
                <a:spcPts val="0"/>
              </a:spcBef>
              <a:spcAft>
                <a:spcPts val="0"/>
              </a:spcAft>
              <a:buClr>
                <a:srgbClr val="36576D"/>
              </a:buClr>
              <a:buSzPts val="1900"/>
              <a:buChar char="○"/>
              <a:defRPr>
                <a:solidFill>
                  <a:srgbClr val="36576D"/>
                </a:solidFill>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450" name="Google Shape;450;p50"/>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51" name="Google Shape;451;p50"/>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52" name="Google Shape;452;p5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53" name="Google Shape;453;p50"/>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454" name="Google Shape;454;p5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5" name="Shape 455"/>
        <p:cNvGrpSpPr/>
        <p:nvPr/>
      </p:nvGrpSpPr>
      <p:grpSpPr>
        <a:xfrm>
          <a:off x="0" y="0"/>
          <a:ext cx="0" cy="0"/>
          <a:chOff x="0" y="0"/>
          <a:chExt cx="0" cy="0"/>
        </a:xfrm>
      </p:grpSpPr>
      <p:sp>
        <p:nvSpPr>
          <p:cNvPr id="456" name="Google Shape;456;p5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Montserrat"/>
              <a:buNone/>
              <a:defRPr b="1">
                <a:latin typeface="Montserrat"/>
                <a:ea typeface="Montserrat"/>
                <a:cs typeface="Montserrat"/>
                <a:sym typeface="Montserra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57" name="Google Shape;457;p51"/>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58" name="Google Shape;458;p51"/>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59" name="Google Shape;459;p51"/>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60" name="Google Shape;460;p51"/>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5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462" name="Google Shape;462;p51"/>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463" name="Google Shape;463;p51"/>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pic>
        <p:nvPicPr>
          <p:cNvPr id="464" name="Google Shape;464;p51"/>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65" name="Google Shape;465;p51"/>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sp>
        <p:nvSpPr>
          <p:cNvPr id="42" name="Google Shape;42;p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Montserrat"/>
              <a:buNone/>
              <a:defRPr b="1">
                <a:solidFill>
                  <a:srgbClr val="218BC4"/>
                </a:solidFill>
                <a:latin typeface="Montserrat"/>
                <a:ea typeface="Montserrat"/>
                <a:cs typeface="Montserrat"/>
                <a:sym typeface="Montserra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3" name="Google Shape;43;p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Char char="●"/>
              <a:defRPr>
                <a:solidFill>
                  <a:srgbClr val="36576D"/>
                </a:solidFill>
              </a:defRPr>
            </a:lvl1pPr>
            <a:lvl2pPr indent="-349250" lvl="1" marL="914400" rtl="0">
              <a:spcBef>
                <a:spcPts val="0"/>
              </a:spcBef>
              <a:spcAft>
                <a:spcPts val="0"/>
              </a:spcAft>
              <a:buClr>
                <a:srgbClr val="36576D"/>
              </a:buClr>
              <a:buSzPts val="1900"/>
              <a:buChar char="○"/>
              <a:defRPr>
                <a:solidFill>
                  <a:srgbClr val="36576D"/>
                </a:solidFill>
              </a:defRPr>
            </a:lvl2pPr>
            <a:lvl3pPr indent="-349250" lvl="2" marL="1371600" rtl="0">
              <a:spcBef>
                <a:spcPts val="0"/>
              </a:spcBef>
              <a:spcAft>
                <a:spcPts val="0"/>
              </a:spcAft>
              <a:buClr>
                <a:srgbClr val="36576D"/>
              </a:buClr>
              <a:buSzPts val="1900"/>
              <a:buChar char="■"/>
              <a:defRPr>
                <a:solidFill>
                  <a:srgbClr val="36576D"/>
                </a:solidFill>
              </a:defRPr>
            </a:lvl3pPr>
            <a:lvl4pPr indent="-349250" lvl="3" marL="1828800" rtl="0">
              <a:spcBef>
                <a:spcPts val="0"/>
              </a:spcBef>
              <a:spcAft>
                <a:spcPts val="0"/>
              </a:spcAft>
              <a:buClr>
                <a:srgbClr val="36576D"/>
              </a:buClr>
              <a:buSzPts val="1900"/>
              <a:buChar char="●"/>
              <a:defRPr>
                <a:solidFill>
                  <a:srgbClr val="36576D"/>
                </a:solidFill>
              </a:defRPr>
            </a:lvl4pPr>
            <a:lvl5pPr indent="-349250" lvl="4" marL="2286000" rtl="0">
              <a:spcBef>
                <a:spcPts val="0"/>
              </a:spcBef>
              <a:spcAft>
                <a:spcPts val="0"/>
              </a:spcAft>
              <a:buClr>
                <a:srgbClr val="36576D"/>
              </a:buClr>
              <a:buSzPts val="1900"/>
              <a:buChar char="○"/>
              <a:defRPr>
                <a:solidFill>
                  <a:srgbClr val="36576D"/>
                </a:solidFill>
              </a:defRPr>
            </a:lvl5pPr>
            <a:lvl6pPr indent="-349250" lvl="5" marL="2743200" rtl="0">
              <a:spcBef>
                <a:spcPts val="0"/>
              </a:spcBef>
              <a:spcAft>
                <a:spcPts val="0"/>
              </a:spcAft>
              <a:buClr>
                <a:srgbClr val="36576D"/>
              </a:buClr>
              <a:buSzPts val="1900"/>
              <a:buChar char="■"/>
              <a:defRPr>
                <a:solidFill>
                  <a:srgbClr val="36576D"/>
                </a:solidFill>
              </a:defRPr>
            </a:lvl6pPr>
            <a:lvl7pPr indent="-349250" lvl="6" marL="3200400" rtl="0">
              <a:spcBef>
                <a:spcPts val="0"/>
              </a:spcBef>
              <a:spcAft>
                <a:spcPts val="0"/>
              </a:spcAft>
              <a:buClr>
                <a:srgbClr val="36576D"/>
              </a:buClr>
              <a:buSzPts val="1900"/>
              <a:buChar char="●"/>
              <a:defRPr>
                <a:solidFill>
                  <a:srgbClr val="36576D"/>
                </a:solidFill>
              </a:defRPr>
            </a:lvl7pPr>
            <a:lvl8pPr indent="-349250" lvl="7" marL="3657600" rtl="0">
              <a:spcBef>
                <a:spcPts val="0"/>
              </a:spcBef>
              <a:spcAft>
                <a:spcPts val="0"/>
              </a:spcAft>
              <a:buClr>
                <a:srgbClr val="36576D"/>
              </a:buClr>
              <a:buSzPts val="1900"/>
              <a:buChar char="○"/>
              <a:defRPr>
                <a:solidFill>
                  <a:srgbClr val="36576D"/>
                </a:solidFill>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44" name="Google Shape;44;p6"/>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5" name="Google Shape;45;p6"/>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6" name="Google Shape;46;p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7" name="Google Shape;47;p6"/>
          <p:cNvSpPr txBox="1"/>
          <p:nvPr/>
        </p:nvSpPr>
        <p:spPr>
          <a:xfrm>
            <a:off x="9232233" y="6135400"/>
            <a:ext cx="35412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003660"/>
                </a:solidFill>
                <a:latin typeface="Open Sans"/>
                <a:ea typeface="Open Sans"/>
                <a:cs typeface="Open Sans"/>
                <a:sym typeface="Open Sans"/>
              </a:rPr>
              <a:t>Administered by Cell-Ed</a:t>
            </a:r>
            <a:endParaRPr b="1" sz="1500">
              <a:solidFill>
                <a:srgbClr val="003660"/>
              </a:solidFill>
              <a:latin typeface="Open Sans"/>
              <a:ea typeface="Open Sans"/>
              <a:cs typeface="Open Sans"/>
              <a:sym typeface="Open Sans"/>
            </a:endParaRPr>
          </a:p>
        </p:txBody>
      </p:sp>
      <p:sp>
        <p:nvSpPr>
          <p:cNvPr id="48" name="Google Shape;48;p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003660"/>
                </a:solidFill>
                <a:latin typeface="Open Sans"/>
                <a:ea typeface="Open Sans"/>
                <a:cs typeface="Open Sans"/>
                <a:sym typeface="Open Sans"/>
              </a:defRPr>
            </a:lvl1pPr>
            <a:lvl2pPr lvl="1" rtl="0">
              <a:buNone/>
              <a:defRPr b="1" sz="3200">
                <a:solidFill>
                  <a:srgbClr val="003660"/>
                </a:solidFill>
                <a:latin typeface="Open Sans"/>
                <a:ea typeface="Open Sans"/>
                <a:cs typeface="Open Sans"/>
                <a:sym typeface="Open Sans"/>
              </a:defRPr>
            </a:lvl2pPr>
            <a:lvl3pPr lvl="2" rtl="0">
              <a:buNone/>
              <a:defRPr b="1" sz="3200">
                <a:solidFill>
                  <a:srgbClr val="003660"/>
                </a:solidFill>
                <a:latin typeface="Open Sans"/>
                <a:ea typeface="Open Sans"/>
                <a:cs typeface="Open Sans"/>
                <a:sym typeface="Open Sans"/>
              </a:defRPr>
            </a:lvl3pPr>
            <a:lvl4pPr lvl="3" rtl="0">
              <a:buNone/>
              <a:defRPr b="1" sz="3200">
                <a:solidFill>
                  <a:srgbClr val="003660"/>
                </a:solidFill>
                <a:latin typeface="Open Sans"/>
                <a:ea typeface="Open Sans"/>
                <a:cs typeface="Open Sans"/>
                <a:sym typeface="Open Sans"/>
              </a:defRPr>
            </a:lvl4pPr>
            <a:lvl5pPr lvl="4" rtl="0">
              <a:buNone/>
              <a:defRPr b="1" sz="3200">
                <a:solidFill>
                  <a:srgbClr val="003660"/>
                </a:solidFill>
                <a:latin typeface="Open Sans"/>
                <a:ea typeface="Open Sans"/>
                <a:cs typeface="Open Sans"/>
                <a:sym typeface="Open Sans"/>
              </a:defRPr>
            </a:lvl5pPr>
            <a:lvl6pPr lvl="5" rtl="0">
              <a:buNone/>
              <a:defRPr b="1" sz="3200">
                <a:solidFill>
                  <a:srgbClr val="003660"/>
                </a:solidFill>
                <a:latin typeface="Open Sans"/>
                <a:ea typeface="Open Sans"/>
                <a:cs typeface="Open Sans"/>
                <a:sym typeface="Open Sans"/>
              </a:defRPr>
            </a:lvl6pPr>
            <a:lvl7pPr lvl="6" rtl="0">
              <a:buNone/>
              <a:defRPr b="1" sz="3200">
                <a:solidFill>
                  <a:srgbClr val="003660"/>
                </a:solidFill>
                <a:latin typeface="Open Sans"/>
                <a:ea typeface="Open Sans"/>
                <a:cs typeface="Open Sans"/>
                <a:sym typeface="Open Sans"/>
              </a:defRPr>
            </a:lvl7pPr>
            <a:lvl8pPr lvl="7" rtl="0">
              <a:buNone/>
              <a:defRPr b="1" sz="3200">
                <a:solidFill>
                  <a:srgbClr val="003660"/>
                </a:solidFill>
                <a:latin typeface="Open Sans"/>
                <a:ea typeface="Open Sans"/>
                <a:cs typeface="Open Sans"/>
                <a:sym typeface="Open Sans"/>
              </a:defRPr>
            </a:lvl8pPr>
            <a:lvl9pPr lvl="8" rtl="0">
              <a:buNone/>
              <a:defRPr b="1" sz="3200">
                <a:solidFill>
                  <a:srgbClr val="00366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pic>
        <p:nvPicPr>
          <p:cNvPr id="49" name="Google Shape;49;p6"/>
          <p:cNvPicPr preferRelativeResize="0"/>
          <p:nvPr/>
        </p:nvPicPr>
        <p:blipFill>
          <a:blip r:embed="rId3">
            <a:alphaModFix/>
          </a:blip>
          <a:stretch>
            <a:fillRect/>
          </a:stretch>
        </p:blipFill>
        <p:spPr>
          <a:xfrm>
            <a:off x="5383800" y="6030033"/>
            <a:ext cx="2755392" cy="682752"/>
          </a:xfrm>
          <a:prstGeom prst="rect">
            <a:avLst/>
          </a:prstGeom>
          <a:noFill/>
          <a:ln>
            <a:noFill/>
          </a:ln>
        </p:spPr>
      </p:pic>
      <p:pic>
        <p:nvPicPr>
          <p:cNvPr id="50" name="Google Shape;50;p6"/>
          <p:cNvPicPr preferRelativeResize="0"/>
          <p:nvPr/>
        </p:nvPicPr>
        <p:blipFill>
          <a:blip r:embed="rId4">
            <a:alphaModFix/>
          </a:blip>
          <a:stretch>
            <a:fillRect/>
          </a:stretch>
        </p:blipFill>
        <p:spPr>
          <a:xfrm>
            <a:off x="8246767" y="5988883"/>
            <a:ext cx="985466" cy="76503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6" name="Shape 466"/>
        <p:cNvGrpSpPr/>
        <p:nvPr/>
      </p:nvGrpSpPr>
      <p:grpSpPr>
        <a:xfrm>
          <a:off x="0" y="0"/>
          <a:ext cx="0" cy="0"/>
          <a:chOff x="0" y="0"/>
          <a:chExt cx="0" cy="0"/>
        </a:xfrm>
      </p:grpSpPr>
      <p:sp>
        <p:nvSpPr>
          <p:cNvPr id="467" name="Google Shape;467;p5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Montserrat"/>
              <a:buNone/>
              <a:defRPr b="1">
                <a:latin typeface="Montserrat"/>
                <a:ea typeface="Montserrat"/>
                <a:cs typeface="Montserrat"/>
                <a:sym typeface="Montserrat"/>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468" name="Google Shape;468;p52"/>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69" name="Google Shape;469;p52"/>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70" name="Google Shape;470;p5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71" name="Google Shape;471;p52"/>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472" name="Google Shape;472;p5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3" name="Shape 473"/>
        <p:cNvGrpSpPr/>
        <p:nvPr/>
      </p:nvGrpSpPr>
      <p:grpSpPr>
        <a:xfrm>
          <a:off x="0" y="0"/>
          <a:ext cx="0" cy="0"/>
          <a:chOff x="0" y="0"/>
          <a:chExt cx="0" cy="0"/>
        </a:xfrm>
      </p:grpSpPr>
      <p:sp>
        <p:nvSpPr>
          <p:cNvPr id="474" name="Google Shape;474;p53"/>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475" name="Google Shape;475;p53"/>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476" name="Google Shape;476;p53"/>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77" name="Google Shape;477;p53"/>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78" name="Google Shape;478;p53"/>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79" name="Google Shape;479;p53"/>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480" name="Google Shape;480;p5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1" name="Shape 481"/>
        <p:cNvGrpSpPr/>
        <p:nvPr/>
      </p:nvGrpSpPr>
      <p:grpSpPr>
        <a:xfrm>
          <a:off x="0" y="0"/>
          <a:ext cx="0" cy="0"/>
          <a:chOff x="0" y="0"/>
          <a:chExt cx="0" cy="0"/>
        </a:xfrm>
      </p:grpSpPr>
      <p:sp>
        <p:nvSpPr>
          <p:cNvPr id="482" name="Google Shape;482;p54"/>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483" name="Google Shape;483;p54"/>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84" name="Google Shape;484;p54"/>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85" name="Google Shape;485;p5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86" name="Google Shape;486;p54"/>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487" name="Google Shape;487;p5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8" name="Shape 488"/>
        <p:cNvGrpSpPr/>
        <p:nvPr/>
      </p:nvGrpSpPr>
      <p:grpSpPr>
        <a:xfrm>
          <a:off x="0" y="0"/>
          <a:ext cx="0" cy="0"/>
          <a:chOff x="0" y="0"/>
          <a:chExt cx="0" cy="0"/>
        </a:xfrm>
      </p:grpSpPr>
      <p:sp>
        <p:nvSpPr>
          <p:cNvPr id="489" name="Google Shape;489;p55"/>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490" name="Google Shape;490;p55"/>
          <p:cNvSpPr/>
          <p:nvPr/>
        </p:nvSpPr>
        <p:spPr>
          <a:xfrm>
            <a:off x="0" y="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91" name="Google Shape;491;p55"/>
          <p:cNvSpPr/>
          <p:nvPr/>
        </p:nvSpPr>
        <p:spPr>
          <a:xfrm>
            <a:off x="0" y="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92" name="Google Shape;492;p55"/>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493" name="Google Shape;493;p55"/>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latin typeface="Open Sans"/>
                <a:ea typeface="Open Sans"/>
                <a:cs typeface="Open Sans"/>
                <a:sym typeface="Open Sans"/>
              </a:rPr>
              <a:t>Administered by Cell-Ed</a:t>
            </a:r>
            <a:endParaRPr b="1" sz="1500">
              <a:latin typeface="Open Sans"/>
              <a:ea typeface="Open Sans"/>
              <a:cs typeface="Open Sans"/>
              <a:sym typeface="Open Sans"/>
            </a:endParaRPr>
          </a:p>
        </p:txBody>
      </p:sp>
      <p:sp>
        <p:nvSpPr>
          <p:cNvPr id="494" name="Google Shape;494;p5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5" name="Shape 495"/>
        <p:cNvGrpSpPr/>
        <p:nvPr/>
      </p:nvGrpSpPr>
      <p:grpSpPr>
        <a:xfrm>
          <a:off x="0" y="0"/>
          <a:ext cx="0" cy="0"/>
          <a:chOff x="0" y="0"/>
          <a:chExt cx="0" cy="0"/>
        </a:xfrm>
      </p:grpSpPr>
      <p:sp>
        <p:nvSpPr>
          <p:cNvPr id="496" name="Google Shape;496;p56"/>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97" name="Google Shape;497;p56"/>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98" name="Google Shape;498;p5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499" name="Google Shape;499;p56"/>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00" name="Google Shape;500;p5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p:cSld name="TITLE_1_1">
    <p:spTree>
      <p:nvGrpSpPr>
        <p:cNvPr id="501" name="Shape 501"/>
        <p:cNvGrpSpPr/>
        <p:nvPr/>
      </p:nvGrpSpPr>
      <p:grpSpPr>
        <a:xfrm>
          <a:off x="0" y="0"/>
          <a:ext cx="0" cy="0"/>
          <a:chOff x="0" y="0"/>
          <a:chExt cx="0" cy="0"/>
        </a:xfrm>
      </p:grpSpPr>
      <p:sp>
        <p:nvSpPr>
          <p:cNvPr id="502" name="Google Shape;502;p57"/>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503" name="Google Shape;503;p57"/>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504" name="Google Shape;504;p57"/>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05" name="Google Shape;505;p57"/>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06" name="Google Shape;506;p57"/>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07" name="Google Shape;507;p57"/>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08" name="Google Shape;508;p5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09" name="Shape 509"/>
        <p:cNvGrpSpPr/>
        <p:nvPr/>
      </p:nvGrpSpPr>
      <p:grpSpPr>
        <a:xfrm>
          <a:off x="0" y="0"/>
          <a:ext cx="0" cy="0"/>
          <a:chOff x="0" y="0"/>
          <a:chExt cx="0" cy="0"/>
        </a:xfrm>
      </p:grpSpPr>
      <p:sp>
        <p:nvSpPr>
          <p:cNvPr id="510" name="Google Shape;510;p5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11" name="Google Shape;511;p58"/>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512" name="Google Shape;512;p58"/>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13" name="Google Shape;513;p58"/>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14" name="Google Shape;514;p5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15" name="Google Shape;515;p58"/>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16" name="Google Shape;516;p5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517" name="Shape 517"/>
        <p:cNvGrpSpPr/>
        <p:nvPr/>
      </p:nvGrpSpPr>
      <p:grpSpPr>
        <a:xfrm>
          <a:off x="0" y="0"/>
          <a:ext cx="0" cy="0"/>
          <a:chOff x="0" y="0"/>
          <a:chExt cx="0" cy="0"/>
        </a:xfrm>
      </p:grpSpPr>
      <p:sp>
        <p:nvSpPr>
          <p:cNvPr id="518" name="Google Shape;518;p5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19" name="Google Shape;519;p59"/>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520" name="Google Shape;520;p59"/>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521" name="Google Shape;521;p59"/>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522" name="Google Shape;522;p59"/>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523" name="Google Shape;523;p59"/>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24" name="Google Shape;524;p59"/>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25" name="Google Shape;525;p59"/>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26" name="Google Shape;526;p59"/>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27" name="Google Shape;527;p5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28" name="Shape 528"/>
        <p:cNvGrpSpPr/>
        <p:nvPr/>
      </p:nvGrpSpPr>
      <p:grpSpPr>
        <a:xfrm>
          <a:off x="0" y="0"/>
          <a:ext cx="0" cy="0"/>
          <a:chOff x="0" y="0"/>
          <a:chExt cx="0" cy="0"/>
        </a:xfrm>
      </p:grpSpPr>
      <p:sp>
        <p:nvSpPr>
          <p:cNvPr id="529" name="Google Shape;529;p6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530" name="Google Shape;530;p60"/>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31" name="Google Shape;531;p60"/>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32" name="Google Shape;532;p6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33" name="Google Shape;533;p60"/>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34" name="Google Shape;534;p6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535" name="Shape 535"/>
        <p:cNvGrpSpPr/>
        <p:nvPr/>
      </p:nvGrpSpPr>
      <p:grpSpPr>
        <a:xfrm>
          <a:off x="0" y="0"/>
          <a:ext cx="0" cy="0"/>
          <a:chOff x="0" y="0"/>
          <a:chExt cx="0" cy="0"/>
        </a:xfrm>
      </p:grpSpPr>
      <p:sp>
        <p:nvSpPr>
          <p:cNvPr id="536" name="Google Shape;536;p61"/>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537" name="Google Shape;537;p61"/>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538" name="Google Shape;538;p61"/>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39" name="Google Shape;539;p61"/>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40" name="Google Shape;540;p61"/>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41" name="Google Shape;541;p61"/>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42" name="Google Shape;542;p6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 name="Shape 51"/>
        <p:cNvGrpSpPr/>
        <p:nvPr/>
      </p:nvGrpSpPr>
      <p:grpSpPr>
        <a:xfrm>
          <a:off x="0" y="0"/>
          <a:ext cx="0" cy="0"/>
          <a:chOff x="0" y="0"/>
          <a:chExt cx="0" cy="0"/>
        </a:xfrm>
      </p:grpSpPr>
      <p:sp>
        <p:nvSpPr>
          <p:cNvPr id="52" name="Google Shape;52;p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Montserrat"/>
              <a:buNone/>
              <a:defRPr b="1">
                <a:latin typeface="Montserrat"/>
                <a:ea typeface="Montserrat"/>
                <a:cs typeface="Montserrat"/>
                <a:sym typeface="Montserra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3" name="Google Shape;53;p7"/>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54" name="Google Shape;54;p7"/>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55" name="Google Shape;55;p7"/>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6" name="Google Shape;56;p7"/>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 name="Google Shape;57;p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003660"/>
                </a:solidFill>
                <a:latin typeface="Open Sans"/>
                <a:ea typeface="Open Sans"/>
                <a:cs typeface="Open Sans"/>
                <a:sym typeface="Open Sans"/>
              </a:defRPr>
            </a:lvl1pPr>
            <a:lvl2pPr lvl="1" rtl="0">
              <a:buNone/>
              <a:defRPr b="1" sz="3200">
                <a:solidFill>
                  <a:srgbClr val="003660"/>
                </a:solidFill>
                <a:latin typeface="Open Sans"/>
                <a:ea typeface="Open Sans"/>
                <a:cs typeface="Open Sans"/>
                <a:sym typeface="Open Sans"/>
              </a:defRPr>
            </a:lvl2pPr>
            <a:lvl3pPr lvl="2" rtl="0">
              <a:buNone/>
              <a:defRPr b="1" sz="3200">
                <a:solidFill>
                  <a:srgbClr val="003660"/>
                </a:solidFill>
                <a:latin typeface="Open Sans"/>
                <a:ea typeface="Open Sans"/>
                <a:cs typeface="Open Sans"/>
                <a:sym typeface="Open Sans"/>
              </a:defRPr>
            </a:lvl3pPr>
            <a:lvl4pPr lvl="3" rtl="0">
              <a:buNone/>
              <a:defRPr b="1" sz="3200">
                <a:solidFill>
                  <a:srgbClr val="003660"/>
                </a:solidFill>
                <a:latin typeface="Open Sans"/>
                <a:ea typeface="Open Sans"/>
                <a:cs typeface="Open Sans"/>
                <a:sym typeface="Open Sans"/>
              </a:defRPr>
            </a:lvl4pPr>
            <a:lvl5pPr lvl="4" rtl="0">
              <a:buNone/>
              <a:defRPr b="1" sz="3200">
                <a:solidFill>
                  <a:srgbClr val="003660"/>
                </a:solidFill>
                <a:latin typeface="Open Sans"/>
                <a:ea typeface="Open Sans"/>
                <a:cs typeface="Open Sans"/>
                <a:sym typeface="Open Sans"/>
              </a:defRPr>
            </a:lvl5pPr>
            <a:lvl6pPr lvl="5" rtl="0">
              <a:buNone/>
              <a:defRPr b="1" sz="3200">
                <a:solidFill>
                  <a:srgbClr val="003660"/>
                </a:solidFill>
                <a:latin typeface="Open Sans"/>
                <a:ea typeface="Open Sans"/>
                <a:cs typeface="Open Sans"/>
                <a:sym typeface="Open Sans"/>
              </a:defRPr>
            </a:lvl6pPr>
            <a:lvl7pPr lvl="6" rtl="0">
              <a:buNone/>
              <a:defRPr b="1" sz="3200">
                <a:solidFill>
                  <a:srgbClr val="003660"/>
                </a:solidFill>
                <a:latin typeface="Open Sans"/>
                <a:ea typeface="Open Sans"/>
                <a:cs typeface="Open Sans"/>
                <a:sym typeface="Open Sans"/>
              </a:defRPr>
            </a:lvl7pPr>
            <a:lvl8pPr lvl="7" rtl="0">
              <a:buNone/>
              <a:defRPr b="1" sz="3200">
                <a:solidFill>
                  <a:srgbClr val="003660"/>
                </a:solidFill>
                <a:latin typeface="Open Sans"/>
                <a:ea typeface="Open Sans"/>
                <a:cs typeface="Open Sans"/>
                <a:sym typeface="Open Sans"/>
              </a:defRPr>
            </a:lvl8pPr>
            <a:lvl9pPr lvl="8" rtl="0">
              <a:buNone/>
              <a:defRPr b="1" sz="3200">
                <a:solidFill>
                  <a:srgbClr val="00366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58" name="Google Shape;58;p7"/>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59" name="Google Shape;59;p7"/>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pic>
        <p:nvPicPr>
          <p:cNvPr id="60" name="Google Shape;60;p7"/>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1" name="Google Shape;61;p7"/>
          <p:cNvSpPr txBox="1"/>
          <p:nvPr/>
        </p:nvSpPr>
        <p:spPr>
          <a:xfrm>
            <a:off x="9232233" y="6135400"/>
            <a:ext cx="25440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003660"/>
                </a:solidFill>
                <a:latin typeface="Open Sans"/>
                <a:ea typeface="Open Sans"/>
                <a:cs typeface="Open Sans"/>
                <a:sym typeface="Open Sans"/>
              </a:rPr>
              <a:t>Administered by Cell-Ed</a:t>
            </a:r>
            <a:endParaRPr b="1" sz="1500">
              <a:solidFill>
                <a:srgbClr val="003660"/>
              </a:solidFill>
              <a:latin typeface="Open Sans"/>
              <a:ea typeface="Open Sans"/>
              <a:cs typeface="Open Sans"/>
              <a:sym typeface="Open Sans"/>
            </a:endParaRPr>
          </a:p>
        </p:txBody>
      </p:sp>
      <p:pic>
        <p:nvPicPr>
          <p:cNvPr id="62" name="Google Shape;62;p7"/>
          <p:cNvPicPr preferRelativeResize="0"/>
          <p:nvPr/>
        </p:nvPicPr>
        <p:blipFill>
          <a:blip r:embed="rId3">
            <a:alphaModFix/>
          </a:blip>
          <a:stretch>
            <a:fillRect/>
          </a:stretch>
        </p:blipFill>
        <p:spPr>
          <a:xfrm>
            <a:off x="5383800" y="6030033"/>
            <a:ext cx="2755392" cy="682752"/>
          </a:xfrm>
          <a:prstGeom prst="rect">
            <a:avLst/>
          </a:prstGeom>
          <a:noFill/>
          <a:ln>
            <a:noFill/>
          </a:ln>
        </p:spPr>
      </p:pic>
      <p:pic>
        <p:nvPicPr>
          <p:cNvPr id="63" name="Google Shape;63;p7"/>
          <p:cNvPicPr preferRelativeResize="0"/>
          <p:nvPr/>
        </p:nvPicPr>
        <p:blipFill>
          <a:blip r:embed="rId4">
            <a:alphaModFix/>
          </a:blip>
          <a:stretch>
            <a:fillRect/>
          </a:stretch>
        </p:blipFill>
        <p:spPr>
          <a:xfrm>
            <a:off x="8246767" y="5988883"/>
            <a:ext cx="985466" cy="76503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543" name="Shape 543"/>
        <p:cNvGrpSpPr/>
        <p:nvPr/>
      </p:nvGrpSpPr>
      <p:grpSpPr>
        <a:xfrm>
          <a:off x="0" y="0"/>
          <a:ext cx="0" cy="0"/>
          <a:chOff x="0" y="0"/>
          <a:chExt cx="0" cy="0"/>
        </a:xfrm>
      </p:grpSpPr>
      <p:sp>
        <p:nvSpPr>
          <p:cNvPr id="544" name="Google Shape;544;p62"/>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545" name="Google Shape;545;p62"/>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46" name="Google Shape;546;p62"/>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47" name="Google Shape;547;p6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48" name="Google Shape;548;p62"/>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49" name="Google Shape;549;p6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550" name="Shape 550"/>
        <p:cNvGrpSpPr/>
        <p:nvPr/>
      </p:nvGrpSpPr>
      <p:grpSpPr>
        <a:xfrm>
          <a:off x="0" y="0"/>
          <a:ext cx="0" cy="0"/>
          <a:chOff x="0" y="0"/>
          <a:chExt cx="0" cy="0"/>
        </a:xfrm>
      </p:grpSpPr>
      <p:sp>
        <p:nvSpPr>
          <p:cNvPr id="551" name="Google Shape;551;p63"/>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552" name="Google Shape;552;p63"/>
          <p:cNvSpPr/>
          <p:nvPr/>
        </p:nvSpPr>
        <p:spPr>
          <a:xfrm>
            <a:off x="0" y="0"/>
            <a:ext cx="121920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53" name="Google Shape;553;p63"/>
          <p:cNvSpPr/>
          <p:nvPr/>
        </p:nvSpPr>
        <p:spPr>
          <a:xfrm>
            <a:off x="0" y="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54" name="Google Shape;554;p63"/>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555" name="Google Shape;555;p63"/>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latin typeface="Open Sans"/>
                <a:ea typeface="Open Sans"/>
                <a:cs typeface="Open Sans"/>
                <a:sym typeface="Open Sans"/>
              </a:rPr>
              <a:t>Administered by Cell-Ed</a:t>
            </a:r>
            <a:endParaRPr b="1" sz="1500">
              <a:latin typeface="Open Sans"/>
              <a:ea typeface="Open Sans"/>
              <a:cs typeface="Open Sans"/>
              <a:sym typeface="Open Sans"/>
            </a:endParaRPr>
          </a:p>
        </p:txBody>
      </p:sp>
      <p:sp>
        <p:nvSpPr>
          <p:cNvPr id="556" name="Google Shape;556;p6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57" name="Shape 557"/>
        <p:cNvGrpSpPr/>
        <p:nvPr/>
      </p:nvGrpSpPr>
      <p:grpSpPr>
        <a:xfrm>
          <a:off x="0" y="0"/>
          <a:ext cx="0" cy="0"/>
          <a:chOff x="0" y="0"/>
          <a:chExt cx="0" cy="0"/>
        </a:xfrm>
      </p:grpSpPr>
      <p:sp>
        <p:nvSpPr>
          <p:cNvPr id="558" name="Google Shape;558;p64"/>
          <p:cNvSpPr/>
          <p:nvPr/>
        </p:nvSpPr>
        <p:spPr>
          <a:xfrm>
            <a:off x="-27000" y="5884800"/>
            <a:ext cx="12218700" cy="973200"/>
          </a:xfrm>
          <a:prstGeom prst="rect">
            <a:avLst/>
          </a:prstGeom>
          <a:solidFill>
            <a:srgbClr val="36576D"/>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59" name="Google Shape;559;p64"/>
          <p:cNvSpPr/>
          <p:nvPr/>
        </p:nvSpPr>
        <p:spPr>
          <a:xfrm>
            <a:off x="0" y="5884800"/>
            <a:ext cx="3471600" cy="973200"/>
          </a:xfrm>
          <a:prstGeom prst="homePlate">
            <a:avLst>
              <a:gd fmla="val 50000" name="adj"/>
            </a:avLst>
          </a:prstGeom>
          <a:solidFill>
            <a:srgbClr val="FFFFFF"/>
          </a:solidFill>
          <a:ln cap="flat" cmpd="sng" w="19050">
            <a:solidFill>
              <a:srgbClr val="36576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60" name="Google Shape;560;p6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61" name="Google Shape;561;p64"/>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62" name="Google Shape;562;p6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1">
  <p:cSld name="TITLE_1_1_1">
    <p:spTree>
      <p:nvGrpSpPr>
        <p:cNvPr id="563" name="Shape 563"/>
        <p:cNvGrpSpPr/>
        <p:nvPr/>
      </p:nvGrpSpPr>
      <p:grpSpPr>
        <a:xfrm>
          <a:off x="0" y="0"/>
          <a:ext cx="0" cy="0"/>
          <a:chOff x="0" y="0"/>
          <a:chExt cx="0" cy="0"/>
        </a:xfrm>
      </p:grpSpPr>
      <p:sp>
        <p:nvSpPr>
          <p:cNvPr id="564" name="Google Shape;564;p65"/>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565" name="Google Shape;565;p65"/>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566" name="Google Shape;566;p65"/>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67" name="Google Shape;567;p65"/>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68" name="Google Shape;568;p65"/>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69" name="Google Shape;569;p65"/>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70" name="Google Shape;570;p6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spTree>
      <p:nvGrpSpPr>
        <p:cNvPr id="571" name="Shape 571"/>
        <p:cNvGrpSpPr/>
        <p:nvPr/>
      </p:nvGrpSpPr>
      <p:grpSpPr>
        <a:xfrm>
          <a:off x="0" y="0"/>
          <a:ext cx="0" cy="0"/>
          <a:chOff x="0" y="0"/>
          <a:chExt cx="0" cy="0"/>
        </a:xfrm>
      </p:grpSpPr>
      <p:sp>
        <p:nvSpPr>
          <p:cNvPr id="572" name="Google Shape;572;p6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73" name="Google Shape;573;p6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574" name="Google Shape;574;p66"/>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75" name="Google Shape;575;p66"/>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76" name="Google Shape;576;p6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77" name="Google Shape;577;p66"/>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78" name="Google Shape;578;p6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spTree>
      <p:nvGrpSpPr>
        <p:cNvPr id="579" name="Shape 579"/>
        <p:cNvGrpSpPr/>
        <p:nvPr/>
      </p:nvGrpSpPr>
      <p:grpSpPr>
        <a:xfrm>
          <a:off x="0" y="0"/>
          <a:ext cx="0" cy="0"/>
          <a:chOff x="0" y="0"/>
          <a:chExt cx="0" cy="0"/>
        </a:xfrm>
      </p:grpSpPr>
      <p:sp>
        <p:nvSpPr>
          <p:cNvPr id="580" name="Google Shape;580;p6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81" name="Google Shape;581;p67"/>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582" name="Google Shape;582;p67"/>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583" name="Google Shape;583;p67"/>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584" name="Google Shape;584;p67"/>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585" name="Google Shape;585;p67"/>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86" name="Google Shape;586;p67"/>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87" name="Google Shape;587;p67"/>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88" name="Google Shape;588;p67"/>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89" name="Google Shape;589;p6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spTree>
      <p:nvGrpSpPr>
        <p:cNvPr id="590" name="Shape 590"/>
        <p:cNvGrpSpPr/>
        <p:nvPr/>
      </p:nvGrpSpPr>
      <p:grpSpPr>
        <a:xfrm>
          <a:off x="0" y="0"/>
          <a:ext cx="0" cy="0"/>
          <a:chOff x="0" y="0"/>
          <a:chExt cx="0" cy="0"/>
        </a:xfrm>
      </p:grpSpPr>
      <p:sp>
        <p:nvSpPr>
          <p:cNvPr id="591" name="Google Shape;591;p6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592" name="Google Shape;592;p68"/>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93" name="Google Shape;593;p68"/>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94" name="Google Shape;594;p6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595" name="Google Shape;595;p68"/>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596" name="Google Shape;596;p6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ONE_COLUMN_TEXT_1_1">
    <p:spTree>
      <p:nvGrpSpPr>
        <p:cNvPr id="597" name="Shape 597"/>
        <p:cNvGrpSpPr/>
        <p:nvPr/>
      </p:nvGrpSpPr>
      <p:grpSpPr>
        <a:xfrm>
          <a:off x="0" y="0"/>
          <a:ext cx="0" cy="0"/>
          <a:chOff x="0" y="0"/>
          <a:chExt cx="0" cy="0"/>
        </a:xfrm>
      </p:grpSpPr>
      <p:sp>
        <p:nvSpPr>
          <p:cNvPr id="598" name="Google Shape;598;p69"/>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599" name="Google Shape;599;p69"/>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600" name="Google Shape;600;p69"/>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01" name="Google Shape;601;p69"/>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02" name="Google Shape;602;p69"/>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03" name="Google Shape;603;p69"/>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04" name="Google Shape;604;p6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spTree>
      <p:nvGrpSpPr>
        <p:cNvPr id="605" name="Shape 605"/>
        <p:cNvGrpSpPr/>
        <p:nvPr/>
      </p:nvGrpSpPr>
      <p:grpSpPr>
        <a:xfrm>
          <a:off x="0" y="0"/>
          <a:ext cx="0" cy="0"/>
          <a:chOff x="0" y="0"/>
          <a:chExt cx="0" cy="0"/>
        </a:xfrm>
      </p:grpSpPr>
      <p:sp>
        <p:nvSpPr>
          <p:cNvPr id="606" name="Google Shape;606;p70"/>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607" name="Google Shape;607;p70"/>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08" name="Google Shape;608;p70"/>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09" name="Google Shape;609;p7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10" name="Google Shape;610;p70"/>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11" name="Google Shape;611;p7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p:cSld name="CAPTION_ONLY_1_1">
    <p:spTree>
      <p:nvGrpSpPr>
        <p:cNvPr id="612" name="Shape 612"/>
        <p:cNvGrpSpPr/>
        <p:nvPr/>
      </p:nvGrpSpPr>
      <p:grpSpPr>
        <a:xfrm>
          <a:off x="0" y="0"/>
          <a:ext cx="0" cy="0"/>
          <a:chOff x="0" y="0"/>
          <a:chExt cx="0" cy="0"/>
        </a:xfrm>
      </p:grpSpPr>
      <p:sp>
        <p:nvSpPr>
          <p:cNvPr id="613" name="Google Shape;613;p71"/>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614" name="Google Shape;614;p71"/>
          <p:cNvSpPr/>
          <p:nvPr/>
        </p:nvSpPr>
        <p:spPr>
          <a:xfrm>
            <a:off x="0" y="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15" name="Google Shape;615;p71"/>
          <p:cNvSpPr/>
          <p:nvPr/>
        </p:nvSpPr>
        <p:spPr>
          <a:xfrm>
            <a:off x="0" y="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16" name="Google Shape;616;p71"/>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617" name="Google Shape;617;p71"/>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latin typeface="Open Sans"/>
                <a:ea typeface="Open Sans"/>
                <a:cs typeface="Open Sans"/>
                <a:sym typeface="Open Sans"/>
              </a:rPr>
              <a:t>Administered by Cell-Ed</a:t>
            </a:r>
            <a:endParaRPr b="1" sz="1500">
              <a:latin typeface="Open Sans"/>
              <a:ea typeface="Open Sans"/>
              <a:cs typeface="Open Sans"/>
              <a:sym typeface="Open Sans"/>
            </a:endParaRPr>
          </a:p>
        </p:txBody>
      </p:sp>
      <p:sp>
        <p:nvSpPr>
          <p:cNvPr id="618" name="Google Shape;618;p7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Montserrat"/>
              <a:buNone/>
              <a:defRPr b="1">
                <a:latin typeface="Montserrat"/>
                <a:ea typeface="Montserrat"/>
                <a:cs typeface="Montserrat"/>
                <a:sym typeface="Montserrat"/>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66" name="Google Shape;66;p8"/>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7" name="Google Shape;67;p8"/>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8" name="Google Shape;68;p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9" name="Google Shape;69;p8"/>
          <p:cNvSpPr txBox="1"/>
          <p:nvPr/>
        </p:nvSpPr>
        <p:spPr>
          <a:xfrm>
            <a:off x="9097033" y="6135400"/>
            <a:ext cx="2472900" cy="708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003660"/>
                </a:solidFill>
                <a:latin typeface="Open Sans"/>
                <a:ea typeface="Open Sans"/>
                <a:cs typeface="Open Sans"/>
                <a:sym typeface="Open Sans"/>
              </a:rPr>
              <a:t>Administered by Cell-Ed</a:t>
            </a:r>
            <a:endParaRPr b="1" sz="1500">
              <a:solidFill>
                <a:srgbClr val="003660"/>
              </a:solidFill>
              <a:latin typeface="Open Sans"/>
              <a:ea typeface="Open Sans"/>
              <a:cs typeface="Open Sans"/>
              <a:sym typeface="Open Sans"/>
            </a:endParaRPr>
          </a:p>
        </p:txBody>
      </p:sp>
      <p:sp>
        <p:nvSpPr>
          <p:cNvPr id="70" name="Google Shape;70;p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003660"/>
                </a:solidFill>
                <a:latin typeface="Open Sans"/>
                <a:ea typeface="Open Sans"/>
                <a:cs typeface="Open Sans"/>
                <a:sym typeface="Open Sans"/>
              </a:defRPr>
            </a:lvl1pPr>
            <a:lvl2pPr lvl="1" rtl="0">
              <a:buNone/>
              <a:defRPr b="1" sz="3200">
                <a:solidFill>
                  <a:srgbClr val="003660"/>
                </a:solidFill>
                <a:latin typeface="Open Sans"/>
                <a:ea typeface="Open Sans"/>
                <a:cs typeface="Open Sans"/>
                <a:sym typeface="Open Sans"/>
              </a:defRPr>
            </a:lvl2pPr>
            <a:lvl3pPr lvl="2" rtl="0">
              <a:buNone/>
              <a:defRPr b="1" sz="3200">
                <a:solidFill>
                  <a:srgbClr val="003660"/>
                </a:solidFill>
                <a:latin typeface="Open Sans"/>
                <a:ea typeface="Open Sans"/>
                <a:cs typeface="Open Sans"/>
                <a:sym typeface="Open Sans"/>
              </a:defRPr>
            </a:lvl3pPr>
            <a:lvl4pPr lvl="3" rtl="0">
              <a:buNone/>
              <a:defRPr b="1" sz="3200">
                <a:solidFill>
                  <a:srgbClr val="003660"/>
                </a:solidFill>
                <a:latin typeface="Open Sans"/>
                <a:ea typeface="Open Sans"/>
                <a:cs typeface="Open Sans"/>
                <a:sym typeface="Open Sans"/>
              </a:defRPr>
            </a:lvl4pPr>
            <a:lvl5pPr lvl="4" rtl="0">
              <a:buNone/>
              <a:defRPr b="1" sz="3200">
                <a:solidFill>
                  <a:srgbClr val="003660"/>
                </a:solidFill>
                <a:latin typeface="Open Sans"/>
                <a:ea typeface="Open Sans"/>
                <a:cs typeface="Open Sans"/>
                <a:sym typeface="Open Sans"/>
              </a:defRPr>
            </a:lvl5pPr>
            <a:lvl6pPr lvl="5" rtl="0">
              <a:buNone/>
              <a:defRPr b="1" sz="3200">
                <a:solidFill>
                  <a:srgbClr val="003660"/>
                </a:solidFill>
                <a:latin typeface="Open Sans"/>
                <a:ea typeface="Open Sans"/>
                <a:cs typeface="Open Sans"/>
                <a:sym typeface="Open Sans"/>
              </a:defRPr>
            </a:lvl6pPr>
            <a:lvl7pPr lvl="6" rtl="0">
              <a:buNone/>
              <a:defRPr b="1" sz="3200">
                <a:solidFill>
                  <a:srgbClr val="003660"/>
                </a:solidFill>
                <a:latin typeface="Open Sans"/>
                <a:ea typeface="Open Sans"/>
                <a:cs typeface="Open Sans"/>
                <a:sym typeface="Open Sans"/>
              </a:defRPr>
            </a:lvl7pPr>
            <a:lvl8pPr lvl="7" rtl="0">
              <a:buNone/>
              <a:defRPr b="1" sz="3200">
                <a:solidFill>
                  <a:srgbClr val="003660"/>
                </a:solidFill>
                <a:latin typeface="Open Sans"/>
                <a:ea typeface="Open Sans"/>
                <a:cs typeface="Open Sans"/>
                <a:sym typeface="Open Sans"/>
              </a:defRPr>
            </a:lvl8pPr>
            <a:lvl9pPr lvl="8" rtl="0">
              <a:buNone/>
              <a:defRPr b="1" sz="3200">
                <a:solidFill>
                  <a:srgbClr val="00366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pic>
        <p:nvPicPr>
          <p:cNvPr id="71" name="Google Shape;71;p8"/>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72" name="Google Shape;72;p8"/>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619" name="Shape 619"/>
        <p:cNvGrpSpPr/>
        <p:nvPr/>
      </p:nvGrpSpPr>
      <p:grpSpPr>
        <a:xfrm>
          <a:off x="0" y="0"/>
          <a:ext cx="0" cy="0"/>
          <a:chOff x="0" y="0"/>
          <a:chExt cx="0" cy="0"/>
        </a:xfrm>
      </p:grpSpPr>
      <p:sp>
        <p:nvSpPr>
          <p:cNvPr id="620" name="Google Shape;620;p72"/>
          <p:cNvSpPr/>
          <p:nvPr/>
        </p:nvSpPr>
        <p:spPr>
          <a:xfrm>
            <a:off x="0" y="5884800"/>
            <a:ext cx="12192000" cy="973200"/>
          </a:xfrm>
          <a:prstGeom prst="rect">
            <a:avLst/>
          </a:prstGeom>
          <a:solidFill>
            <a:srgbClr val="003660"/>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21" name="Google Shape;621;p72"/>
          <p:cNvSpPr/>
          <p:nvPr/>
        </p:nvSpPr>
        <p:spPr>
          <a:xfrm>
            <a:off x="0" y="5884800"/>
            <a:ext cx="3471600" cy="973200"/>
          </a:xfrm>
          <a:prstGeom prst="homePlate">
            <a:avLst>
              <a:gd fmla="val 50000" name="adj"/>
            </a:avLst>
          </a:prstGeom>
          <a:solidFill>
            <a:srgbClr val="FFFFFF"/>
          </a:solidFill>
          <a:ln cap="flat" cmpd="sng" w="19050">
            <a:solidFill>
              <a:srgbClr val="00366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22" name="Google Shape;622;p7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23" name="Google Shape;623;p72"/>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24" name="Google Shape;624;p7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1 1">
  <p:cSld name="TITLE_1_1_1_1">
    <p:spTree>
      <p:nvGrpSpPr>
        <p:cNvPr id="625" name="Shape 625"/>
        <p:cNvGrpSpPr/>
        <p:nvPr/>
      </p:nvGrpSpPr>
      <p:grpSpPr>
        <a:xfrm>
          <a:off x="0" y="0"/>
          <a:ext cx="0" cy="0"/>
          <a:chOff x="0" y="0"/>
          <a:chExt cx="0" cy="0"/>
        </a:xfrm>
      </p:grpSpPr>
      <p:sp>
        <p:nvSpPr>
          <p:cNvPr id="626" name="Google Shape;626;p73"/>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27" name="Google Shape;627;p73"/>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73"/>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629" name="Google Shape;629;p73"/>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pic>
        <p:nvPicPr>
          <p:cNvPr id="630" name="Google Shape;630;p73"/>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31" name="Google Shape;631;p73"/>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32" name="Google Shape;632;p7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spTree>
      <p:nvGrpSpPr>
        <p:cNvPr id="633" name="Shape 633"/>
        <p:cNvGrpSpPr/>
        <p:nvPr/>
      </p:nvGrpSpPr>
      <p:grpSpPr>
        <a:xfrm>
          <a:off x="0" y="0"/>
          <a:ext cx="0" cy="0"/>
          <a:chOff x="0" y="0"/>
          <a:chExt cx="0" cy="0"/>
        </a:xfrm>
      </p:grpSpPr>
      <p:sp>
        <p:nvSpPr>
          <p:cNvPr id="634" name="Google Shape;634;p7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35" name="Google Shape;635;p7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636" name="Google Shape;636;p74"/>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37" name="Google Shape;637;p74"/>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38" name="Google Shape;638;p7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39" name="Google Shape;639;p74"/>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40" name="Google Shape;640;p7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p:cSld name="TITLE_AND_TWO_COLUMNS_1_1_1">
    <p:spTree>
      <p:nvGrpSpPr>
        <p:cNvPr id="641" name="Shape 641"/>
        <p:cNvGrpSpPr/>
        <p:nvPr/>
      </p:nvGrpSpPr>
      <p:grpSpPr>
        <a:xfrm>
          <a:off x="0" y="0"/>
          <a:ext cx="0" cy="0"/>
          <a:chOff x="0" y="0"/>
          <a:chExt cx="0" cy="0"/>
        </a:xfrm>
      </p:grpSpPr>
      <p:sp>
        <p:nvSpPr>
          <p:cNvPr id="642" name="Google Shape;642;p7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43" name="Google Shape;643;p7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644" name="Google Shape;644;p7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645" name="Google Shape;645;p75"/>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646" name="Google Shape;646;p75"/>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647" name="Google Shape;647;p75"/>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48" name="Google Shape;648;p75"/>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49" name="Google Shape;649;p75"/>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50" name="Google Shape;650;p75"/>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51" name="Google Shape;651;p7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spTree>
      <p:nvGrpSpPr>
        <p:cNvPr id="652" name="Shape 652"/>
        <p:cNvGrpSpPr/>
        <p:nvPr/>
      </p:nvGrpSpPr>
      <p:grpSpPr>
        <a:xfrm>
          <a:off x="0" y="0"/>
          <a:ext cx="0" cy="0"/>
          <a:chOff x="0" y="0"/>
          <a:chExt cx="0" cy="0"/>
        </a:xfrm>
      </p:grpSpPr>
      <p:sp>
        <p:nvSpPr>
          <p:cNvPr id="653" name="Google Shape;653;p7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654" name="Google Shape;654;p76"/>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55" name="Google Shape;655;p76"/>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56" name="Google Shape;656;p7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57" name="Google Shape;657;p76"/>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58" name="Google Shape;658;p7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1">
  <p:cSld name="ONE_COLUMN_TEXT_1_1_1">
    <p:spTree>
      <p:nvGrpSpPr>
        <p:cNvPr id="659" name="Shape 659"/>
        <p:cNvGrpSpPr/>
        <p:nvPr/>
      </p:nvGrpSpPr>
      <p:grpSpPr>
        <a:xfrm>
          <a:off x="0" y="0"/>
          <a:ext cx="0" cy="0"/>
          <a:chOff x="0" y="0"/>
          <a:chExt cx="0" cy="0"/>
        </a:xfrm>
      </p:grpSpPr>
      <p:sp>
        <p:nvSpPr>
          <p:cNvPr id="660" name="Google Shape;660;p7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661" name="Google Shape;661;p7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662" name="Google Shape;662;p77"/>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63" name="Google Shape;663;p77"/>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64" name="Google Shape;664;p77"/>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65" name="Google Shape;665;p77"/>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66" name="Google Shape;666;p7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1">
  <p:cSld name="MAIN_POINT_1_1_1">
    <p:spTree>
      <p:nvGrpSpPr>
        <p:cNvPr id="667" name="Shape 667"/>
        <p:cNvGrpSpPr/>
        <p:nvPr/>
      </p:nvGrpSpPr>
      <p:grpSpPr>
        <a:xfrm>
          <a:off x="0" y="0"/>
          <a:ext cx="0" cy="0"/>
          <a:chOff x="0" y="0"/>
          <a:chExt cx="0" cy="0"/>
        </a:xfrm>
      </p:grpSpPr>
      <p:sp>
        <p:nvSpPr>
          <p:cNvPr id="668" name="Google Shape;668;p7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669" name="Google Shape;669;p78"/>
          <p:cNvSpPr txBox="1"/>
          <p:nvPr>
            <p:ph idx="12" type="sldNum"/>
          </p:nvPr>
        </p:nvSpPr>
        <p:spPr>
          <a:xfrm>
            <a:off x="11415944" y="63012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670" name="Google Shape;670;p78"/>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cy" sz="1500">
                <a:latin typeface="Open Sans"/>
                <a:ea typeface="Open Sans"/>
                <a:cs typeface="Open Sans"/>
                <a:sym typeface="Open Sans"/>
              </a:rPr>
              <a:t>Administered by Cell-Ed</a:t>
            </a:r>
            <a:endParaRPr sz="1500">
              <a:latin typeface="Open Sans"/>
              <a:ea typeface="Open Sans"/>
              <a:cs typeface="Open Sans"/>
              <a:sym typeface="Open Sans"/>
            </a:endParaRPr>
          </a:p>
        </p:txBody>
      </p:sp>
      <p:sp>
        <p:nvSpPr>
          <p:cNvPr id="671" name="Google Shape;671;p78"/>
          <p:cNvSpPr txBox="1"/>
          <p:nvPr>
            <p:ph idx="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1">
  <p:cSld name="CAPTION_ONLY_1_1_1">
    <p:spTree>
      <p:nvGrpSpPr>
        <p:cNvPr id="672" name="Shape 672"/>
        <p:cNvGrpSpPr/>
        <p:nvPr/>
      </p:nvGrpSpPr>
      <p:grpSpPr>
        <a:xfrm>
          <a:off x="0" y="0"/>
          <a:ext cx="0" cy="0"/>
          <a:chOff x="0" y="0"/>
          <a:chExt cx="0" cy="0"/>
        </a:xfrm>
      </p:grpSpPr>
      <p:sp>
        <p:nvSpPr>
          <p:cNvPr id="673" name="Google Shape;673;p7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674" name="Google Shape;674;p79"/>
          <p:cNvSpPr/>
          <p:nvPr/>
        </p:nvSpPr>
        <p:spPr>
          <a:xfrm>
            <a:off x="0" y="-2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75" name="Google Shape;675;p79"/>
          <p:cNvSpPr/>
          <p:nvPr/>
        </p:nvSpPr>
        <p:spPr>
          <a:xfrm>
            <a:off x="0" y="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76" name="Google Shape;676;p79"/>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677" name="Google Shape;677;p79"/>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latin typeface="Open Sans"/>
                <a:ea typeface="Open Sans"/>
                <a:cs typeface="Open Sans"/>
                <a:sym typeface="Open Sans"/>
              </a:rPr>
              <a:t>Administered by Cell-Ed</a:t>
            </a:r>
            <a:endParaRPr b="1" sz="1500">
              <a:latin typeface="Open Sans"/>
              <a:ea typeface="Open Sans"/>
              <a:cs typeface="Open Sans"/>
              <a:sym typeface="Open Sans"/>
            </a:endParaRPr>
          </a:p>
        </p:txBody>
      </p:sp>
      <p:sp>
        <p:nvSpPr>
          <p:cNvPr id="678" name="Google Shape;678;p7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_1">
    <p:spTree>
      <p:nvGrpSpPr>
        <p:cNvPr id="679" name="Shape 679"/>
        <p:cNvGrpSpPr/>
        <p:nvPr/>
      </p:nvGrpSpPr>
      <p:grpSpPr>
        <a:xfrm>
          <a:off x="0" y="0"/>
          <a:ext cx="0" cy="0"/>
          <a:chOff x="0" y="0"/>
          <a:chExt cx="0" cy="0"/>
        </a:xfrm>
      </p:grpSpPr>
      <p:sp>
        <p:nvSpPr>
          <p:cNvPr id="680" name="Google Shape;680;p80"/>
          <p:cNvSpPr/>
          <p:nvPr/>
        </p:nvSpPr>
        <p:spPr>
          <a:xfrm>
            <a:off x="0" y="5884800"/>
            <a:ext cx="12192000" cy="973200"/>
          </a:xfrm>
          <a:prstGeom prst="rect">
            <a:avLst/>
          </a:prstGeom>
          <a:solidFill>
            <a:srgbClr val="218BC4"/>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81" name="Google Shape;681;p80"/>
          <p:cNvSpPr/>
          <p:nvPr/>
        </p:nvSpPr>
        <p:spPr>
          <a:xfrm>
            <a:off x="0" y="5884800"/>
            <a:ext cx="3471600" cy="973200"/>
          </a:xfrm>
          <a:prstGeom prst="homePlate">
            <a:avLst>
              <a:gd fmla="val 50000" name="adj"/>
            </a:avLst>
          </a:prstGeom>
          <a:solidFill>
            <a:srgbClr val="FFFFFF"/>
          </a:solidFill>
          <a:ln cap="flat" cmpd="sng" w="19050">
            <a:solidFill>
              <a:srgbClr val="218BC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82" name="Google Shape;682;p8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83" name="Google Shape;683;p80"/>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84" name="Google Shape;684;p8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olor 1 1 1 1">
  <p:cSld name="TITLE_1_1_1_1_1">
    <p:spTree>
      <p:nvGrpSpPr>
        <p:cNvPr id="685" name="Shape 685"/>
        <p:cNvGrpSpPr/>
        <p:nvPr/>
      </p:nvGrpSpPr>
      <p:grpSpPr>
        <a:xfrm>
          <a:off x="0" y="0"/>
          <a:ext cx="0" cy="0"/>
          <a:chOff x="0" y="0"/>
          <a:chExt cx="0" cy="0"/>
        </a:xfrm>
      </p:grpSpPr>
      <p:sp>
        <p:nvSpPr>
          <p:cNvPr id="686" name="Google Shape;686;p81"/>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87" name="Google Shape;687;p81"/>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8" name="Google Shape;688;p81"/>
          <p:cNvSpPr txBox="1"/>
          <p:nvPr>
            <p:ph type="ctrTitle"/>
          </p:nvPr>
        </p:nvSpPr>
        <p:spPr>
          <a:xfrm>
            <a:off x="415611" y="16023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Open Sans"/>
              <a:buNone/>
              <a:defRPr sz="6900">
                <a:latin typeface="Open Sans"/>
                <a:ea typeface="Open Sans"/>
                <a:cs typeface="Open Sans"/>
                <a:sym typeface="Open Sans"/>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689" name="Google Shape;689;p81"/>
          <p:cNvSpPr txBox="1"/>
          <p:nvPr>
            <p:ph idx="1" type="subTitle"/>
          </p:nvPr>
        </p:nvSpPr>
        <p:spPr>
          <a:xfrm>
            <a:off x="415600" y="43884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Clr>
                <a:srgbClr val="003660"/>
              </a:buClr>
              <a:buSzPts val="3700"/>
              <a:buFont typeface="Open Sans"/>
              <a:buNone/>
              <a:defRPr sz="3700">
                <a:solidFill>
                  <a:srgbClr val="003660"/>
                </a:solidFill>
                <a:latin typeface="Open Sans"/>
                <a:ea typeface="Open Sans"/>
                <a:cs typeface="Open Sans"/>
                <a:sym typeface="Open Sans"/>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pic>
        <p:nvPicPr>
          <p:cNvPr id="690" name="Google Shape;690;p81"/>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91" name="Google Shape;691;p81"/>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692" name="Google Shape;692;p8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9"/>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75" name="Google Shape;75;p9"/>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76" name="Google Shape;76;p9"/>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7" name="Google Shape;77;p9"/>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8" name="Google Shape;78;p9"/>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79" name="Google Shape;79;p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003660"/>
                </a:solidFill>
                <a:latin typeface="Open Sans"/>
                <a:ea typeface="Open Sans"/>
                <a:cs typeface="Open Sans"/>
                <a:sym typeface="Open Sans"/>
              </a:defRPr>
            </a:lvl1pPr>
            <a:lvl2pPr lvl="1" rtl="0">
              <a:buNone/>
              <a:defRPr b="1" sz="3200">
                <a:solidFill>
                  <a:srgbClr val="003660"/>
                </a:solidFill>
                <a:latin typeface="Open Sans"/>
                <a:ea typeface="Open Sans"/>
                <a:cs typeface="Open Sans"/>
                <a:sym typeface="Open Sans"/>
              </a:defRPr>
            </a:lvl2pPr>
            <a:lvl3pPr lvl="2" rtl="0">
              <a:buNone/>
              <a:defRPr b="1" sz="3200">
                <a:solidFill>
                  <a:srgbClr val="003660"/>
                </a:solidFill>
                <a:latin typeface="Open Sans"/>
                <a:ea typeface="Open Sans"/>
                <a:cs typeface="Open Sans"/>
                <a:sym typeface="Open Sans"/>
              </a:defRPr>
            </a:lvl3pPr>
            <a:lvl4pPr lvl="3" rtl="0">
              <a:buNone/>
              <a:defRPr b="1" sz="3200">
                <a:solidFill>
                  <a:srgbClr val="003660"/>
                </a:solidFill>
                <a:latin typeface="Open Sans"/>
                <a:ea typeface="Open Sans"/>
                <a:cs typeface="Open Sans"/>
                <a:sym typeface="Open Sans"/>
              </a:defRPr>
            </a:lvl4pPr>
            <a:lvl5pPr lvl="4" rtl="0">
              <a:buNone/>
              <a:defRPr b="1" sz="3200">
                <a:solidFill>
                  <a:srgbClr val="003660"/>
                </a:solidFill>
                <a:latin typeface="Open Sans"/>
                <a:ea typeface="Open Sans"/>
                <a:cs typeface="Open Sans"/>
                <a:sym typeface="Open Sans"/>
              </a:defRPr>
            </a:lvl5pPr>
            <a:lvl6pPr lvl="5" rtl="0">
              <a:buNone/>
              <a:defRPr b="1" sz="3200">
                <a:solidFill>
                  <a:srgbClr val="003660"/>
                </a:solidFill>
                <a:latin typeface="Open Sans"/>
                <a:ea typeface="Open Sans"/>
                <a:cs typeface="Open Sans"/>
                <a:sym typeface="Open Sans"/>
              </a:defRPr>
            </a:lvl6pPr>
            <a:lvl7pPr lvl="6" rtl="0">
              <a:buNone/>
              <a:defRPr b="1" sz="3200">
                <a:solidFill>
                  <a:srgbClr val="003660"/>
                </a:solidFill>
                <a:latin typeface="Open Sans"/>
                <a:ea typeface="Open Sans"/>
                <a:cs typeface="Open Sans"/>
                <a:sym typeface="Open Sans"/>
              </a:defRPr>
            </a:lvl7pPr>
            <a:lvl8pPr lvl="7" rtl="0">
              <a:buNone/>
              <a:defRPr b="1" sz="3200">
                <a:solidFill>
                  <a:srgbClr val="003660"/>
                </a:solidFill>
                <a:latin typeface="Open Sans"/>
                <a:ea typeface="Open Sans"/>
                <a:cs typeface="Open Sans"/>
                <a:sym typeface="Open Sans"/>
              </a:defRPr>
            </a:lvl8pPr>
            <a:lvl9pPr lvl="8" rtl="0">
              <a:buNone/>
              <a:defRPr b="1" sz="3200">
                <a:solidFill>
                  <a:srgbClr val="00366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80" name="Google Shape;80;p9"/>
          <p:cNvSpPr txBox="1"/>
          <p:nvPr/>
        </p:nvSpPr>
        <p:spPr>
          <a:xfrm>
            <a:off x="9097033" y="6135400"/>
            <a:ext cx="25503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003660"/>
                </a:solidFill>
                <a:latin typeface="Open Sans"/>
                <a:ea typeface="Open Sans"/>
                <a:cs typeface="Open Sans"/>
                <a:sym typeface="Open Sans"/>
              </a:rPr>
              <a:t>Administered by Cell-Ed</a:t>
            </a:r>
            <a:endParaRPr b="1" sz="1500">
              <a:solidFill>
                <a:srgbClr val="003660"/>
              </a:solidFill>
              <a:latin typeface="Open Sans"/>
              <a:ea typeface="Open Sans"/>
              <a:cs typeface="Open Sans"/>
              <a:sym typeface="Open Sans"/>
            </a:endParaRPr>
          </a:p>
        </p:txBody>
      </p:sp>
      <p:pic>
        <p:nvPicPr>
          <p:cNvPr id="81" name="Google Shape;81;p9"/>
          <p:cNvPicPr preferRelativeResize="0"/>
          <p:nvPr/>
        </p:nvPicPr>
        <p:blipFill>
          <a:blip r:embed="rId3">
            <a:alphaModFix/>
          </a:blip>
          <a:stretch>
            <a:fillRect/>
          </a:stretch>
        </p:blipFill>
        <p:spPr>
          <a:xfrm>
            <a:off x="5277367" y="6030033"/>
            <a:ext cx="2755392" cy="682752"/>
          </a:xfrm>
          <a:prstGeom prst="rect">
            <a:avLst/>
          </a:prstGeom>
          <a:noFill/>
          <a:ln>
            <a:noFill/>
          </a:ln>
        </p:spPr>
      </p:pic>
      <p:pic>
        <p:nvPicPr>
          <p:cNvPr id="82" name="Google Shape;82;p9"/>
          <p:cNvPicPr preferRelativeResize="0"/>
          <p:nvPr/>
        </p:nvPicPr>
        <p:blipFill>
          <a:blip r:embed="rId4">
            <a:alphaModFix/>
          </a:blip>
          <a:stretch>
            <a:fillRect/>
          </a:stretch>
        </p:blipFill>
        <p:spPr>
          <a:xfrm>
            <a:off x="8140333" y="5988883"/>
            <a:ext cx="985466" cy="76503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spTree>
      <p:nvGrpSpPr>
        <p:cNvPr id="693" name="Shape 693"/>
        <p:cNvGrpSpPr/>
        <p:nvPr/>
      </p:nvGrpSpPr>
      <p:grpSpPr>
        <a:xfrm>
          <a:off x="0" y="0"/>
          <a:ext cx="0" cy="0"/>
          <a:chOff x="0" y="0"/>
          <a:chExt cx="0" cy="0"/>
        </a:xfrm>
      </p:grpSpPr>
      <p:sp>
        <p:nvSpPr>
          <p:cNvPr id="694" name="Google Shape;694;p8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b="1">
                <a:solidFill>
                  <a:srgbClr val="218BC4"/>
                </a:solidFill>
                <a:latin typeface="Open Sans"/>
                <a:ea typeface="Open Sans"/>
                <a:cs typeface="Open Sans"/>
                <a:sym typeface="Open Sans"/>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95" name="Google Shape;695;p82"/>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Clr>
                <a:srgbClr val="36576D"/>
              </a:buClr>
              <a:buSzPts val="2400"/>
              <a:buFont typeface="Open Sans"/>
              <a:buChar char="●"/>
              <a:defRPr>
                <a:solidFill>
                  <a:srgbClr val="36576D"/>
                </a:solidFill>
                <a:latin typeface="Open Sans"/>
                <a:ea typeface="Open Sans"/>
                <a:cs typeface="Open Sans"/>
                <a:sym typeface="Open Sans"/>
              </a:defRPr>
            </a:lvl1pPr>
            <a:lvl2pPr indent="-349250" lvl="1" marL="914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2pPr>
            <a:lvl3pPr indent="-349250" lvl="2" marL="1371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3pPr>
            <a:lvl4pPr indent="-349250" lvl="3" marL="1828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4pPr>
            <a:lvl5pPr indent="-349250" lvl="4" marL="22860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5pPr>
            <a:lvl6pPr indent="-349250" lvl="5" marL="27432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6pPr>
            <a:lvl7pPr indent="-349250" lvl="6" marL="32004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7pPr>
            <a:lvl8pPr indent="-349250" lvl="7" marL="36576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8pPr>
            <a:lvl9pPr indent="-349250" lvl="8" marL="4114800" rtl="0">
              <a:spcBef>
                <a:spcPts val="0"/>
              </a:spcBef>
              <a:spcAft>
                <a:spcPts val="0"/>
              </a:spcAft>
              <a:buClr>
                <a:srgbClr val="36576D"/>
              </a:buClr>
              <a:buSzPts val="1900"/>
              <a:buFont typeface="Open Sans"/>
              <a:buChar char="■"/>
              <a:defRPr>
                <a:solidFill>
                  <a:srgbClr val="36576D"/>
                </a:solidFill>
                <a:latin typeface="Open Sans"/>
                <a:ea typeface="Open Sans"/>
                <a:cs typeface="Open Sans"/>
                <a:sym typeface="Open Sans"/>
              </a:defRPr>
            </a:lvl9pPr>
          </a:lstStyle>
          <a:p/>
        </p:txBody>
      </p:sp>
      <p:sp>
        <p:nvSpPr>
          <p:cNvPr id="696" name="Google Shape;696;p82"/>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97" name="Google Shape;697;p82"/>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98" name="Google Shape;698;p82"/>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699" name="Google Shape;699;p82"/>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700" name="Google Shape;700;p8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1">
  <p:cSld name="TITLE_AND_TWO_COLUMNS_1_1_1_1">
    <p:spTree>
      <p:nvGrpSpPr>
        <p:cNvPr id="701" name="Shape 701"/>
        <p:cNvGrpSpPr/>
        <p:nvPr/>
      </p:nvGrpSpPr>
      <p:grpSpPr>
        <a:xfrm>
          <a:off x="0" y="0"/>
          <a:ext cx="0" cy="0"/>
          <a:chOff x="0" y="0"/>
          <a:chExt cx="0" cy="0"/>
        </a:xfrm>
      </p:grpSpPr>
      <p:sp>
        <p:nvSpPr>
          <p:cNvPr id="702" name="Google Shape;702;p8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03" name="Google Shape;703;p83"/>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704" name="Google Shape;704;p83"/>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Font typeface="Candara"/>
              <a:buChar char="●"/>
              <a:defRPr sz="1900">
                <a:latin typeface="Candara"/>
                <a:ea typeface="Candara"/>
                <a:cs typeface="Candara"/>
                <a:sym typeface="Candara"/>
              </a:defRPr>
            </a:lvl1pPr>
            <a:lvl2pPr indent="-330200" lvl="1" marL="914400" rtl="0">
              <a:spcBef>
                <a:spcPts val="0"/>
              </a:spcBef>
              <a:spcAft>
                <a:spcPts val="0"/>
              </a:spcAft>
              <a:buSzPts val="1600"/>
              <a:buFont typeface="Candara"/>
              <a:buChar char="○"/>
              <a:defRPr sz="1600">
                <a:latin typeface="Candara"/>
                <a:ea typeface="Candara"/>
                <a:cs typeface="Candara"/>
                <a:sym typeface="Candara"/>
              </a:defRPr>
            </a:lvl2pPr>
            <a:lvl3pPr indent="-330200" lvl="2" marL="1371600" rtl="0">
              <a:spcBef>
                <a:spcPts val="0"/>
              </a:spcBef>
              <a:spcAft>
                <a:spcPts val="0"/>
              </a:spcAft>
              <a:buSzPts val="1600"/>
              <a:buFont typeface="Candara"/>
              <a:buChar char="■"/>
              <a:defRPr sz="1600">
                <a:latin typeface="Candara"/>
                <a:ea typeface="Candara"/>
                <a:cs typeface="Candara"/>
                <a:sym typeface="Candara"/>
              </a:defRPr>
            </a:lvl3pPr>
            <a:lvl4pPr indent="-330200" lvl="3" marL="1828800" rtl="0">
              <a:spcBef>
                <a:spcPts val="0"/>
              </a:spcBef>
              <a:spcAft>
                <a:spcPts val="0"/>
              </a:spcAft>
              <a:buSzPts val="1600"/>
              <a:buFont typeface="Candara"/>
              <a:buChar char="●"/>
              <a:defRPr sz="1600">
                <a:latin typeface="Candara"/>
                <a:ea typeface="Candara"/>
                <a:cs typeface="Candara"/>
                <a:sym typeface="Candara"/>
              </a:defRPr>
            </a:lvl4pPr>
            <a:lvl5pPr indent="-330200" lvl="4" marL="2286000" rtl="0">
              <a:spcBef>
                <a:spcPts val="0"/>
              </a:spcBef>
              <a:spcAft>
                <a:spcPts val="0"/>
              </a:spcAft>
              <a:buSzPts val="1600"/>
              <a:buFont typeface="Candara"/>
              <a:buChar char="○"/>
              <a:defRPr sz="1600">
                <a:latin typeface="Candara"/>
                <a:ea typeface="Candara"/>
                <a:cs typeface="Candara"/>
                <a:sym typeface="Candara"/>
              </a:defRPr>
            </a:lvl5pPr>
            <a:lvl6pPr indent="-330200" lvl="5" marL="2743200" rtl="0">
              <a:spcBef>
                <a:spcPts val="0"/>
              </a:spcBef>
              <a:spcAft>
                <a:spcPts val="0"/>
              </a:spcAft>
              <a:buSzPts val="1600"/>
              <a:buFont typeface="Candara"/>
              <a:buChar char="■"/>
              <a:defRPr sz="1600">
                <a:latin typeface="Candara"/>
                <a:ea typeface="Candara"/>
                <a:cs typeface="Candara"/>
                <a:sym typeface="Candara"/>
              </a:defRPr>
            </a:lvl6pPr>
            <a:lvl7pPr indent="-330200" lvl="6" marL="3200400" rtl="0">
              <a:spcBef>
                <a:spcPts val="0"/>
              </a:spcBef>
              <a:spcAft>
                <a:spcPts val="0"/>
              </a:spcAft>
              <a:buSzPts val="1600"/>
              <a:buFont typeface="Candara"/>
              <a:buChar char="●"/>
              <a:defRPr sz="1600">
                <a:latin typeface="Candara"/>
                <a:ea typeface="Candara"/>
                <a:cs typeface="Candara"/>
                <a:sym typeface="Candara"/>
              </a:defRPr>
            </a:lvl7pPr>
            <a:lvl8pPr indent="-330200" lvl="7" marL="3657600" rtl="0">
              <a:spcBef>
                <a:spcPts val="0"/>
              </a:spcBef>
              <a:spcAft>
                <a:spcPts val="0"/>
              </a:spcAft>
              <a:buSzPts val="1600"/>
              <a:buFont typeface="Candara"/>
              <a:buChar char="○"/>
              <a:defRPr sz="1600">
                <a:latin typeface="Candara"/>
                <a:ea typeface="Candara"/>
                <a:cs typeface="Candara"/>
                <a:sym typeface="Candara"/>
              </a:defRPr>
            </a:lvl8pPr>
            <a:lvl9pPr indent="-330200" lvl="8" marL="4114800" rtl="0">
              <a:spcBef>
                <a:spcPts val="0"/>
              </a:spcBef>
              <a:spcAft>
                <a:spcPts val="0"/>
              </a:spcAft>
              <a:buSzPts val="1600"/>
              <a:buFont typeface="Candara"/>
              <a:buChar char="■"/>
              <a:defRPr sz="1600">
                <a:latin typeface="Candara"/>
                <a:ea typeface="Candara"/>
                <a:cs typeface="Candara"/>
                <a:sym typeface="Candara"/>
              </a:defRPr>
            </a:lvl9pPr>
          </a:lstStyle>
          <a:p/>
        </p:txBody>
      </p:sp>
      <p:sp>
        <p:nvSpPr>
          <p:cNvPr id="705" name="Google Shape;705;p83"/>
          <p:cNvSpPr/>
          <p:nvPr/>
        </p:nvSpPr>
        <p:spPr>
          <a:xfrm>
            <a:off x="6056200" y="1999183"/>
            <a:ext cx="79500" cy="3056700"/>
          </a:xfrm>
          <a:prstGeom prst="rect">
            <a:avLst/>
          </a:prstGeom>
          <a:solidFill>
            <a:srgbClr val="218BC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8C4799"/>
              </a:solidFill>
            </a:endParaRPr>
          </a:p>
        </p:txBody>
      </p:sp>
      <p:sp>
        <p:nvSpPr>
          <p:cNvPr id="706" name="Google Shape;706;p83"/>
          <p:cNvSpPr/>
          <p:nvPr/>
        </p:nvSpPr>
        <p:spPr>
          <a:xfrm>
            <a:off x="6056200" y="4140533"/>
            <a:ext cx="79500" cy="1194300"/>
          </a:xfrm>
          <a:prstGeom prst="rect">
            <a:avLst/>
          </a:prstGeom>
          <a:solidFill>
            <a:srgbClr val="61C8B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6CCEB8"/>
              </a:solidFill>
            </a:endParaRPr>
          </a:p>
        </p:txBody>
      </p:sp>
      <p:sp>
        <p:nvSpPr>
          <p:cNvPr id="707" name="Google Shape;707;p83"/>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08" name="Google Shape;708;p83"/>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09" name="Google Shape;709;p83"/>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710" name="Google Shape;710;p83"/>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711" name="Google Shape;711;p8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1">
  <p:cSld name="TITLE_ONLY_1_1_1_1">
    <p:spTree>
      <p:nvGrpSpPr>
        <p:cNvPr id="712" name="Shape 712"/>
        <p:cNvGrpSpPr/>
        <p:nvPr/>
      </p:nvGrpSpPr>
      <p:grpSpPr>
        <a:xfrm>
          <a:off x="0" y="0"/>
          <a:ext cx="0" cy="0"/>
          <a:chOff x="0" y="0"/>
          <a:chExt cx="0" cy="0"/>
        </a:xfrm>
      </p:grpSpPr>
      <p:sp>
        <p:nvSpPr>
          <p:cNvPr id="713" name="Google Shape;713;p8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Font typeface="Candara"/>
              <a:buNone/>
              <a:defRPr b="1">
                <a:latin typeface="Candara"/>
                <a:ea typeface="Candara"/>
                <a:cs typeface="Candara"/>
                <a:sym typeface="Candara"/>
              </a:defRPr>
            </a:lvl1pPr>
            <a:lvl2pPr lvl="1" rtl="0">
              <a:spcBef>
                <a:spcPts val="0"/>
              </a:spcBef>
              <a:spcAft>
                <a:spcPts val="0"/>
              </a:spcAft>
              <a:buSzPts val="3700"/>
              <a:buFont typeface="Candara"/>
              <a:buNone/>
              <a:defRPr b="1">
                <a:latin typeface="Candara"/>
                <a:ea typeface="Candara"/>
                <a:cs typeface="Candara"/>
                <a:sym typeface="Candara"/>
              </a:defRPr>
            </a:lvl2pPr>
            <a:lvl3pPr lvl="2" rtl="0">
              <a:spcBef>
                <a:spcPts val="0"/>
              </a:spcBef>
              <a:spcAft>
                <a:spcPts val="0"/>
              </a:spcAft>
              <a:buSzPts val="3700"/>
              <a:buFont typeface="Candara"/>
              <a:buNone/>
              <a:defRPr b="1">
                <a:latin typeface="Candara"/>
                <a:ea typeface="Candara"/>
                <a:cs typeface="Candara"/>
                <a:sym typeface="Candara"/>
              </a:defRPr>
            </a:lvl3pPr>
            <a:lvl4pPr lvl="3" rtl="0">
              <a:spcBef>
                <a:spcPts val="0"/>
              </a:spcBef>
              <a:spcAft>
                <a:spcPts val="0"/>
              </a:spcAft>
              <a:buSzPts val="3700"/>
              <a:buFont typeface="Candara"/>
              <a:buNone/>
              <a:defRPr b="1">
                <a:latin typeface="Candara"/>
                <a:ea typeface="Candara"/>
                <a:cs typeface="Candara"/>
                <a:sym typeface="Candara"/>
              </a:defRPr>
            </a:lvl4pPr>
            <a:lvl5pPr lvl="4" rtl="0">
              <a:spcBef>
                <a:spcPts val="0"/>
              </a:spcBef>
              <a:spcAft>
                <a:spcPts val="0"/>
              </a:spcAft>
              <a:buSzPts val="3700"/>
              <a:buFont typeface="Candara"/>
              <a:buNone/>
              <a:defRPr b="1">
                <a:latin typeface="Candara"/>
                <a:ea typeface="Candara"/>
                <a:cs typeface="Candara"/>
                <a:sym typeface="Candara"/>
              </a:defRPr>
            </a:lvl5pPr>
            <a:lvl6pPr lvl="5" rtl="0">
              <a:spcBef>
                <a:spcPts val="0"/>
              </a:spcBef>
              <a:spcAft>
                <a:spcPts val="0"/>
              </a:spcAft>
              <a:buSzPts val="3700"/>
              <a:buFont typeface="Candara"/>
              <a:buNone/>
              <a:defRPr b="1">
                <a:latin typeface="Candara"/>
                <a:ea typeface="Candara"/>
                <a:cs typeface="Candara"/>
                <a:sym typeface="Candara"/>
              </a:defRPr>
            </a:lvl6pPr>
            <a:lvl7pPr lvl="6" rtl="0">
              <a:spcBef>
                <a:spcPts val="0"/>
              </a:spcBef>
              <a:spcAft>
                <a:spcPts val="0"/>
              </a:spcAft>
              <a:buSzPts val="3700"/>
              <a:buFont typeface="Candara"/>
              <a:buNone/>
              <a:defRPr b="1">
                <a:latin typeface="Candara"/>
                <a:ea typeface="Candara"/>
                <a:cs typeface="Candara"/>
                <a:sym typeface="Candara"/>
              </a:defRPr>
            </a:lvl7pPr>
            <a:lvl8pPr lvl="7" rtl="0">
              <a:spcBef>
                <a:spcPts val="0"/>
              </a:spcBef>
              <a:spcAft>
                <a:spcPts val="0"/>
              </a:spcAft>
              <a:buSzPts val="3700"/>
              <a:buFont typeface="Candara"/>
              <a:buNone/>
              <a:defRPr b="1">
                <a:latin typeface="Candara"/>
                <a:ea typeface="Candara"/>
                <a:cs typeface="Candara"/>
                <a:sym typeface="Candara"/>
              </a:defRPr>
            </a:lvl8pPr>
            <a:lvl9pPr lvl="8" rtl="0">
              <a:spcBef>
                <a:spcPts val="0"/>
              </a:spcBef>
              <a:spcAft>
                <a:spcPts val="0"/>
              </a:spcAft>
              <a:buSzPts val="3700"/>
              <a:buFont typeface="Candara"/>
              <a:buNone/>
              <a:defRPr b="1">
                <a:latin typeface="Candara"/>
                <a:ea typeface="Candara"/>
                <a:cs typeface="Candara"/>
                <a:sym typeface="Candara"/>
              </a:defRPr>
            </a:lvl9pPr>
          </a:lstStyle>
          <a:p/>
        </p:txBody>
      </p:sp>
      <p:sp>
        <p:nvSpPr>
          <p:cNvPr id="714" name="Google Shape;714;p84"/>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15" name="Google Shape;715;p84"/>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16" name="Google Shape;716;p84"/>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717" name="Google Shape;717;p84"/>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718" name="Google Shape;718;p8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1 1">
  <p:cSld name="ONE_COLUMN_TEXT_1_1_1_1">
    <p:spTree>
      <p:nvGrpSpPr>
        <p:cNvPr id="719" name="Shape 719"/>
        <p:cNvGrpSpPr/>
        <p:nvPr/>
      </p:nvGrpSpPr>
      <p:grpSpPr>
        <a:xfrm>
          <a:off x="0" y="0"/>
          <a:ext cx="0" cy="0"/>
          <a:chOff x="0" y="0"/>
          <a:chExt cx="0" cy="0"/>
        </a:xfrm>
      </p:grpSpPr>
      <p:sp>
        <p:nvSpPr>
          <p:cNvPr id="720" name="Google Shape;720;p85"/>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Clr>
                <a:srgbClr val="218BC4"/>
              </a:buClr>
              <a:buSzPts val="3200"/>
              <a:buFont typeface="Open Sans"/>
              <a:buNone/>
              <a:defRPr b="1" sz="3200">
                <a:solidFill>
                  <a:srgbClr val="218BC4"/>
                </a:solidFill>
                <a:latin typeface="Open Sans"/>
                <a:ea typeface="Open Sans"/>
                <a:cs typeface="Open Sans"/>
                <a:sym typeface="Open Sans"/>
              </a:defRPr>
            </a:lvl1pPr>
            <a:lvl2pPr lvl="1" rtl="0">
              <a:spcBef>
                <a:spcPts val="0"/>
              </a:spcBef>
              <a:spcAft>
                <a:spcPts val="0"/>
              </a:spcAft>
              <a:buSzPts val="3200"/>
              <a:buFont typeface="Candara"/>
              <a:buNone/>
              <a:defRPr b="1" sz="3200">
                <a:latin typeface="Candara"/>
                <a:ea typeface="Candara"/>
                <a:cs typeface="Candara"/>
                <a:sym typeface="Candara"/>
              </a:defRPr>
            </a:lvl2pPr>
            <a:lvl3pPr lvl="2" rtl="0">
              <a:spcBef>
                <a:spcPts val="0"/>
              </a:spcBef>
              <a:spcAft>
                <a:spcPts val="0"/>
              </a:spcAft>
              <a:buSzPts val="3200"/>
              <a:buFont typeface="Candara"/>
              <a:buNone/>
              <a:defRPr b="1" sz="3200">
                <a:latin typeface="Candara"/>
                <a:ea typeface="Candara"/>
                <a:cs typeface="Candara"/>
                <a:sym typeface="Candara"/>
              </a:defRPr>
            </a:lvl3pPr>
            <a:lvl4pPr lvl="3" rtl="0">
              <a:spcBef>
                <a:spcPts val="0"/>
              </a:spcBef>
              <a:spcAft>
                <a:spcPts val="0"/>
              </a:spcAft>
              <a:buSzPts val="3200"/>
              <a:buFont typeface="Candara"/>
              <a:buNone/>
              <a:defRPr b="1" sz="3200">
                <a:latin typeface="Candara"/>
                <a:ea typeface="Candara"/>
                <a:cs typeface="Candara"/>
                <a:sym typeface="Candara"/>
              </a:defRPr>
            </a:lvl4pPr>
            <a:lvl5pPr lvl="4" rtl="0">
              <a:spcBef>
                <a:spcPts val="0"/>
              </a:spcBef>
              <a:spcAft>
                <a:spcPts val="0"/>
              </a:spcAft>
              <a:buSzPts val="3200"/>
              <a:buFont typeface="Candara"/>
              <a:buNone/>
              <a:defRPr b="1" sz="3200">
                <a:latin typeface="Candara"/>
                <a:ea typeface="Candara"/>
                <a:cs typeface="Candara"/>
                <a:sym typeface="Candara"/>
              </a:defRPr>
            </a:lvl5pPr>
            <a:lvl6pPr lvl="5" rtl="0">
              <a:spcBef>
                <a:spcPts val="0"/>
              </a:spcBef>
              <a:spcAft>
                <a:spcPts val="0"/>
              </a:spcAft>
              <a:buSzPts val="3200"/>
              <a:buFont typeface="Candara"/>
              <a:buNone/>
              <a:defRPr b="1" sz="3200">
                <a:latin typeface="Candara"/>
                <a:ea typeface="Candara"/>
                <a:cs typeface="Candara"/>
                <a:sym typeface="Candara"/>
              </a:defRPr>
            </a:lvl6pPr>
            <a:lvl7pPr lvl="6" rtl="0">
              <a:spcBef>
                <a:spcPts val="0"/>
              </a:spcBef>
              <a:spcAft>
                <a:spcPts val="0"/>
              </a:spcAft>
              <a:buSzPts val="3200"/>
              <a:buFont typeface="Candara"/>
              <a:buNone/>
              <a:defRPr b="1" sz="3200">
                <a:latin typeface="Candara"/>
                <a:ea typeface="Candara"/>
                <a:cs typeface="Candara"/>
                <a:sym typeface="Candara"/>
              </a:defRPr>
            </a:lvl7pPr>
            <a:lvl8pPr lvl="7" rtl="0">
              <a:spcBef>
                <a:spcPts val="0"/>
              </a:spcBef>
              <a:spcAft>
                <a:spcPts val="0"/>
              </a:spcAft>
              <a:buSzPts val="3200"/>
              <a:buFont typeface="Candara"/>
              <a:buNone/>
              <a:defRPr b="1" sz="3200">
                <a:latin typeface="Candara"/>
                <a:ea typeface="Candara"/>
                <a:cs typeface="Candara"/>
                <a:sym typeface="Candara"/>
              </a:defRPr>
            </a:lvl8pPr>
            <a:lvl9pPr lvl="8" rtl="0">
              <a:spcBef>
                <a:spcPts val="0"/>
              </a:spcBef>
              <a:spcAft>
                <a:spcPts val="0"/>
              </a:spcAft>
              <a:buSzPts val="3200"/>
              <a:buFont typeface="Candara"/>
              <a:buNone/>
              <a:defRPr b="1" sz="3200">
                <a:latin typeface="Candara"/>
                <a:ea typeface="Candara"/>
                <a:cs typeface="Candara"/>
                <a:sym typeface="Candara"/>
              </a:defRPr>
            </a:lvl9pPr>
          </a:lstStyle>
          <a:p/>
        </p:txBody>
      </p:sp>
      <p:sp>
        <p:nvSpPr>
          <p:cNvPr id="721" name="Google Shape;721;p85"/>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1pPr>
            <a:lvl2pPr indent="-330200" lvl="1" marL="914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2pPr>
            <a:lvl3pPr indent="-330200" lvl="2" marL="1371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3pPr>
            <a:lvl4pPr indent="-330200" lvl="3" marL="1828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4pPr>
            <a:lvl5pPr indent="-330200" lvl="4" marL="22860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5pPr>
            <a:lvl6pPr indent="-330200" lvl="5" marL="27432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6pPr>
            <a:lvl7pPr indent="-330200" lvl="6" marL="32004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7pPr>
            <a:lvl8pPr indent="-330200" lvl="7" marL="36576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8pPr>
            <a:lvl9pPr indent="-330200" lvl="8" marL="4114800" rtl="0">
              <a:spcBef>
                <a:spcPts val="0"/>
              </a:spcBef>
              <a:spcAft>
                <a:spcPts val="0"/>
              </a:spcAft>
              <a:buClr>
                <a:srgbClr val="36576D"/>
              </a:buClr>
              <a:buSzPts val="1600"/>
              <a:buFont typeface="Open Sans"/>
              <a:buChar char="■"/>
              <a:defRPr sz="1600">
                <a:solidFill>
                  <a:srgbClr val="36576D"/>
                </a:solidFill>
                <a:latin typeface="Open Sans"/>
                <a:ea typeface="Open Sans"/>
                <a:cs typeface="Open Sans"/>
                <a:sym typeface="Open Sans"/>
              </a:defRPr>
            </a:lvl9pPr>
          </a:lstStyle>
          <a:p/>
        </p:txBody>
      </p:sp>
      <p:sp>
        <p:nvSpPr>
          <p:cNvPr id="722" name="Google Shape;722;p85"/>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23" name="Google Shape;723;p85"/>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24" name="Google Shape;724;p85"/>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725" name="Google Shape;725;p85"/>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726" name="Google Shape;726;p8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1 1">
  <p:cSld name="MAIN_POINT_1_1_1_1">
    <p:spTree>
      <p:nvGrpSpPr>
        <p:cNvPr id="727" name="Shape 727"/>
        <p:cNvGrpSpPr/>
        <p:nvPr/>
      </p:nvGrpSpPr>
      <p:grpSpPr>
        <a:xfrm>
          <a:off x="0" y="0"/>
          <a:ext cx="0" cy="0"/>
          <a:chOff x="0" y="0"/>
          <a:chExt cx="0" cy="0"/>
        </a:xfrm>
      </p:grpSpPr>
      <p:sp>
        <p:nvSpPr>
          <p:cNvPr id="728" name="Google Shape;728;p86"/>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729" name="Google Shape;729;p86"/>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30" name="Google Shape;730;p86"/>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31" name="Google Shape;731;p86"/>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732" name="Google Shape;732;p86"/>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733" name="Google Shape;733;p8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1 1">
  <p:cSld name="CAPTION_ONLY_1_1_1_1">
    <p:spTree>
      <p:nvGrpSpPr>
        <p:cNvPr id="734" name="Shape 734"/>
        <p:cNvGrpSpPr/>
        <p:nvPr/>
      </p:nvGrpSpPr>
      <p:grpSpPr>
        <a:xfrm>
          <a:off x="0" y="0"/>
          <a:ext cx="0" cy="0"/>
          <a:chOff x="0" y="0"/>
          <a:chExt cx="0" cy="0"/>
        </a:xfrm>
      </p:grpSpPr>
      <p:sp>
        <p:nvSpPr>
          <p:cNvPr id="735" name="Google Shape;735;p87"/>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Clr>
                <a:srgbClr val="36576D"/>
              </a:buClr>
              <a:buSzPts val="2400"/>
              <a:buFont typeface="Open Sans"/>
              <a:buNone/>
              <a:defRPr>
                <a:solidFill>
                  <a:srgbClr val="36576D"/>
                </a:solidFill>
                <a:latin typeface="Open Sans"/>
                <a:ea typeface="Open Sans"/>
                <a:cs typeface="Open Sans"/>
                <a:sym typeface="Open Sans"/>
              </a:defRPr>
            </a:lvl1pPr>
          </a:lstStyle>
          <a:p/>
        </p:txBody>
      </p:sp>
      <p:sp>
        <p:nvSpPr>
          <p:cNvPr id="736" name="Google Shape;736;p87"/>
          <p:cNvSpPr/>
          <p:nvPr/>
        </p:nvSpPr>
        <p:spPr>
          <a:xfrm>
            <a:off x="0" y="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37" name="Google Shape;737;p87"/>
          <p:cNvSpPr/>
          <p:nvPr/>
        </p:nvSpPr>
        <p:spPr>
          <a:xfrm>
            <a:off x="0" y="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38" name="Google Shape;738;p87"/>
          <p:cNvPicPr preferRelativeResize="0"/>
          <p:nvPr/>
        </p:nvPicPr>
        <p:blipFill>
          <a:blip r:embed="rId2">
            <a:alphaModFix/>
          </a:blip>
          <a:stretch>
            <a:fillRect/>
          </a:stretch>
        </p:blipFill>
        <p:spPr>
          <a:xfrm>
            <a:off x="164800" y="224201"/>
            <a:ext cx="2835758" cy="524800"/>
          </a:xfrm>
          <a:prstGeom prst="rect">
            <a:avLst/>
          </a:prstGeom>
          <a:noFill/>
          <a:ln>
            <a:noFill/>
          </a:ln>
        </p:spPr>
      </p:pic>
      <p:sp>
        <p:nvSpPr>
          <p:cNvPr id="739" name="Google Shape;739;p87"/>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latin typeface="Open Sans"/>
                <a:ea typeface="Open Sans"/>
                <a:cs typeface="Open Sans"/>
                <a:sym typeface="Open Sans"/>
              </a:rPr>
              <a:t>Administered by Cell-Ed</a:t>
            </a:r>
            <a:endParaRPr b="1" sz="1500">
              <a:latin typeface="Open Sans"/>
              <a:ea typeface="Open Sans"/>
              <a:cs typeface="Open Sans"/>
              <a:sym typeface="Open Sans"/>
            </a:endParaRPr>
          </a:p>
        </p:txBody>
      </p:sp>
      <p:sp>
        <p:nvSpPr>
          <p:cNvPr id="740" name="Google Shape;740;p8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36576D"/>
                </a:solidFill>
                <a:latin typeface="Open Sans"/>
                <a:ea typeface="Open Sans"/>
                <a:cs typeface="Open Sans"/>
                <a:sym typeface="Open Sans"/>
              </a:defRPr>
            </a:lvl1pPr>
            <a:lvl2pPr lvl="1" rtl="0">
              <a:buNone/>
              <a:defRPr b="1" sz="3200">
                <a:solidFill>
                  <a:srgbClr val="36576D"/>
                </a:solidFill>
                <a:latin typeface="Open Sans"/>
                <a:ea typeface="Open Sans"/>
                <a:cs typeface="Open Sans"/>
                <a:sym typeface="Open Sans"/>
              </a:defRPr>
            </a:lvl2pPr>
            <a:lvl3pPr lvl="2" rtl="0">
              <a:buNone/>
              <a:defRPr b="1" sz="3200">
                <a:solidFill>
                  <a:srgbClr val="36576D"/>
                </a:solidFill>
                <a:latin typeface="Open Sans"/>
                <a:ea typeface="Open Sans"/>
                <a:cs typeface="Open Sans"/>
                <a:sym typeface="Open Sans"/>
              </a:defRPr>
            </a:lvl3pPr>
            <a:lvl4pPr lvl="3" rtl="0">
              <a:buNone/>
              <a:defRPr b="1" sz="3200">
                <a:solidFill>
                  <a:srgbClr val="36576D"/>
                </a:solidFill>
                <a:latin typeface="Open Sans"/>
                <a:ea typeface="Open Sans"/>
                <a:cs typeface="Open Sans"/>
                <a:sym typeface="Open Sans"/>
              </a:defRPr>
            </a:lvl4pPr>
            <a:lvl5pPr lvl="4" rtl="0">
              <a:buNone/>
              <a:defRPr b="1" sz="3200">
                <a:solidFill>
                  <a:srgbClr val="36576D"/>
                </a:solidFill>
                <a:latin typeface="Open Sans"/>
                <a:ea typeface="Open Sans"/>
                <a:cs typeface="Open Sans"/>
                <a:sym typeface="Open Sans"/>
              </a:defRPr>
            </a:lvl5pPr>
            <a:lvl6pPr lvl="5" rtl="0">
              <a:buNone/>
              <a:defRPr b="1" sz="3200">
                <a:solidFill>
                  <a:srgbClr val="36576D"/>
                </a:solidFill>
                <a:latin typeface="Open Sans"/>
                <a:ea typeface="Open Sans"/>
                <a:cs typeface="Open Sans"/>
                <a:sym typeface="Open Sans"/>
              </a:defRPr>
            </a:lvl6pPr>
            <a:lvl7pPr lvl="6" rtl="0">
              <a:buNone/>
              <a:defRPr b="1" sz="3200">
                <a:solidFill>
                  <a:srgbClr val="36576D"/>
                </a:solidFill>
                <a:latin typeface="Open Sans"/>
                <a:ea typeface="Open Sans"/>
                <a:cs typeface="Open Sans"/>
                <a:sym typeface="Open Sans"/>
              </a:defRPr>
            </a:lvl7pPr>
            <a:lvl8pPr lvl="7" rtl="0">
              <a:buNone/>
              <a:defRPr b="1" sz="3200">
                <a:solidFill>
                  <a:srgbClr val="36576D"/>
                </a:solidFill>
                <a:latin typeface="Open Sans"/>
                <a:ea typeface="Open Sans"/>
                <a:cs typeface="Open Sans"/>
                <a:sym typeface="Open Sans"/>
              </a:defRPr>
            </a:lvl8pPr>
            <a:lvl9pPr lvl="8" rtl="0">
              <a:buNone/>
              <a:defRPr b="1" sz="3200">
                <a:solidFill>
                  <a:srgbClr val="36576D"/>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1">
  <p:cSld name="BLANK_1_1_1_1">
    <p:spTree>
      <p:nvGrpSpPr>
        <p:cNvPr id="741" name="Shape 741"/>
        <p:cNvGrpSpPr/>
        <p:nvPr/>
      </p:nvGrpSpPr>
      <p:grpSpPr>
        <a:xfrm>
          <a:off x="0" y="0"/>
          <a:ext cx="0" cy="0"/>
          <a:chOff x="0" y="0"/>
          <a:chExt cx="0" cy="0"/>
        </a:xfrm>
      </p:grpSpPr>
      <p:sp>
        <p:nvSpPr>
          <p:cNvPr id="742" name="Google Shape;742;p88"/>
          <p:cNvSpPr/>
          <p:nvPr/>
        </p:nvSpPr>
        <p:spPr>
          <a:xfrm>
            <a:off x="0" y="5884800"/>
            <a:ext cx="12192000" cy="973200"/>
          </a:xfrm>
          <a:prstGeom prst="rect">
            <a:avLst/>
          </a:prstGeom>
          <a:solidFill>
            <a:srgbClr val="F15929"/>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43" name="Google Shape;743;p88"/>
          <p:cNvSpPr/>
          <p:nvPr/>
        </p:nvSpPr>
        <p:spPr>
          <a:xfrm>
            <a:off x="0" y="5884800"/>
            <a:ext cx="3471600" cy="973200"/>
          </a:xfrm>
          <a:prstGeom prst="homePlate">
            <a:avLst>
              <a:gd fmla="val 50000" name="adj"/>
            </a:avLst>
          </a:prstGeom>
          <a:solidFill>
            <a:srgbClr val="FFFFFF"/>
          </a:solidFill>
          <a:ln cap="flat" cmpd="sng" w="19050">
            <a:solidFill>
              <a:srgbClr val="F1592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44" name="Google Shape;744;p88"/>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745" name="Google Shape;745;p88"/>
          <p:cNvSpPr txBox="1"/>
          <p:nvPr/>
        </p:nvSpPr>
        <p:spPr>
          <a:xfrm>
            <a:off x="8138500" y="6161800"/>
            <a:ext cx="3559500" cy="47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FFFFFF"/>
                </a:solidFill>
                <a:latin typeface="Open Sans"/>
                <a:ea typeface="Open Sans"/>
                <a:cs typeface="Open Sans"/>
                <a:sym typeface="Open Sans"/>
              </a:rPr>
              <a:t>Administered by Cell-Ed</a:t>
            </a:r>
            <a:endParaRPr b="1" sz="1500">
              <a:solidFill>
                <a:srgbClr val="FFFFFF"/>
              </a:solidFill>
              <a:latin typeface="Open Sans"/>
              <a:ea typeface="Open Sans"/>
              <a:cs typeface="Open Sans"/>
              <a:sym typeface="Open Sans"/>
            </a:endParaRPr>
          </a:p>
        </p:txBody>
      </p:sp>
      <p:sp>
        <p:nvSpPr>
          <p:cNvPr id="746" name="Google Shape;746;p8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FFFFFF"/>
                </a:solidFill>
                <a:latin typeface="Open Sans"/>
                <a:ea typeface="Open Sans"/>
                <a:cs typeface="Open Sans"/>
                <a:sym typeface="Open Sans"/>
              </a:defRPr>
            </a:lvl1pPr>
            <a:lvl2pPr lvl="1" rtl="0">
              <a:buNone/>
              <a:defRPr b="1" sz="3200">
                <a:solidFill>
                  <a:srgbClr val="FFFFFF"/>
                </a:solidFill>
                <a:latin typeface="Open Sans"/>
                <a:ea typeface="Open Sans"/>
                <a:cs typeface="Open Sans"/>
                <a:sym typeface="Open Sans"/>
              </a:defRPr>
            </a:lvl2pPr>
            <a:lvl3pPr lvl="2" rtl="0">
              <a:buNone/>
              <a:defRPr b="1" sz="3200">
                <a:solidFill>
                  <a:srgbClr val="FFFFFF"/>
                </a:solidFill>
                <a:latin typeface="Open Sans"/>
                <a:ea typeface="Open Sans"/>
                <a:cs typeface="Open Sans"/>
                <a:sym typeface="Open Sans"/>
              </a:defRPr>
            </a:lvl3pPr>
            <a:lvl4pPr lvl="3" rtl="0">
              <a:buNone/>
              <a:defRPr b="1" sz="3200">
                <a:solidFill>
                  <a:srgbClr val="FFFFFF"/>
                </a:solidFill>
                <a:latin typeface="Open Sans"/>
                <a:ea typeface="Open Sans"/>
                <a:cs typeface="Open Sans"/>
                <a:sym typeface="Open Sans"/>
              </a:defRPr>
            </a:lvl4pPr>
            <a:lvl5pPr lvl="4" rtl="0">
              <a:buNone/>
              <a:defRPr b="1" sz="3200">
                <a:solidFill>
                  <a:srgbClr val="FFFFFF"/>
                </a:solidFill>
                <a:latin typeface="Open Sans"/>
                <a:ea typeface="Open Sans"/>
                <a:cs typeface="Open Sans"/>
                <a:sym typeface="Open Sans"/>
              </a:defRPr>
            </a:lvl5pPr>
            <a:lvl6pPr lvl="5" rtl="0">
              <a:buNone/>
              <a:defRPr b="1" sz="3200">
                <a:solidFill>
                  <a:srgbClr val="FFFFFF"/>
                </a:solidFill>
                <a:latin typeface="Open Sans"/>
                <a:ea typeface="Open Sans"/>
                <a:cs typeface="Open Sans"/>
                <a:sym typeface="Open Sans"/>
              </a:defRPr>
            </a:lvl6pPr>
            <a:lvl7pPr lvl="6" rtl="0">
              <a:buNone/>
              <a:defRPr b="1" sz="3200">
                <a:solidFill>
                  <a:srgbClr val="FFFFFF"/>
                </a:solidFill>
                <a:latin typeface="Open Sans"/>
                <a:ea typeface="Open Sans"/>
                <a:cs typeface="Open Sans"/>
                <a:sym typeface="Open Sans"/>
              </a:defRPr>
            </a:lvl7pPr>
            <a:lvl8pPr lvl="7" rtl="0">
              <a:buNone/>
              <a:defRPr b="1" sz="3200">
                <a:solidFill>
                  <a:srgbClr val="FFFFFF"/>
                </a:solidFill>
                <a:latin typeface="Open Sans"/>
                <a:ea typeface="Open Sans"/>
                <a:cs typeface="Open Sans"/>
                <a:sym typeface="Open Sans"/>
              </a:defRPr>
            </a:lvl8pPr>
            <a:lvl9pPr lvl="8" rtl="0">
              <a:buNone/>
              <a:defRPr b="1" sz="3200">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47" name="Shape 747"/>
        <p:cNvGrpSpPr/>
        <p:nvPr/>
      </p:nvGrpSpPr>
      <p:grpSpPr>
        <a:xfrm>
          <a:off x="0" y="0"/>
          <a:ext cx="0" cy="0"/>
          <a:chOff x="0" y="0"/>
          <a:chExt cx="0" cy="0"/>
        </a:xfrm>
      </p:grpSpPr>
      <p:sp>
        <p:nvSpPr>
          <p:cNvPr id="748" name="Google Shape;748;p89"/>
          <p:cNvSpPr txBox="1"/>
          <p:nvPr>
            <p:ph type="title"/>
          </p:nvPr>
        </p:nvSpPr>
        <p:spPr>
          <a:xfrm>
            <a:off x="839788" y="365125"/>
            <a:ext cx="10515600" cy="1325700"/>
          </a:xfrm>
          <a:prstGeom prst="rect">
            <a:avLst/>
          </a:prstGeom>
          <a:noFill/>
          <a:ln>
            <a:noFill/>
          </a:ln>
        </p:spPr>
        <p:txBody>
          <a:bodyPr anchorCtr="0" anchor="ctr" bIns="121900" lIns="121900" spcFirstLastPara="1" rIns="121900" wrap="square" tIns="121900">
            <a:normAutofit/>
          </a:bodyPr>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500"/>
              <a:buFont typeface="Arial"/>
              <a:buNone/>
              <a:defRPr sz="1900"/>
            </a:lvl2pPr>
            <a:lvl3pPr lvl="2" rtl="0">
              <a:spcBef>
                <a:spcPts val="0"/>
              </a:spcBef>
              <a:spcAft>
                <a:spcPts val="0"/>
              </a:spcAft>
              <a:buSzPts val="1500"/>
              <a:buFont typeface="Arial"/>
              <a:buNone/>
              <a:defRPr sz="1900"/>
            </a:lvl3pPr>
            <a:lvl4pPr lvl="3" rtl="0">
              <a:spcBef>
                <a:spcPts val="0"/>
              </a:spcBef>
              <a:spcAft>
                <a:spcPts val="0"/>
              </a:spcAft>
              <a:buSzPts val="1500"/>
              <a:buFont typeface="Arial"/>
              <a:buNone/>
              <a:defRPr sz="1900"/>
            </a:lvl4pPr>
            <a:lvl5pPr lvl="4" rtl="0">
              <a:spcBef>
                <a:spcPts val="0"/>
              </a:spcBef>
              <a:spcAft>
                <a:spcPts val="0"/>
              </a:spcAft>
              <a:buSzPts val="1500"/>
              <a:buFont typeface="Arial"/>
              <a:buNone/>
              <a:defRPr sz="1900"/>
            </a:lvl5pPr>
            <a:lvl6pPr lvl="5" rtl="0">
              <a:spcBef>
                <a:spcPts val="0"/>
              </a:spcBef>
              <a:spcAft>
                <a:spcPts val="0"/>
              </a:spcAft>
              <a:buSzPts val="1500"/>
              <a:buFont typeface="Arial"/>
              <a:buNone/>
              <a:defRPr sz="1900"/>
            </a:lvl6pPr>
            <a:lvl7pPr lvl="6" rtl="0">
              <a:spcBef>
                <a:spcPts val="0"/>
              </a:spcBef>
              <a:spcAft>
                <a:spcPts val="0"/>
              </a:spcAft>
              <a:buSzPts val="1500"/>
              <a:buFont typeface="Arial"/>
              <a:buNone/>
              <a:defRPr sz="1900"/>
            </a:lvl7pPr>
            <a:lvl8pPr lvl="7" rtl="0">
              <a:spcBef>
                <a:spcPts val="0"/>
              </a:spcBef>
              <a:spcAft>
                <a:spcPts val="0"/>
              </a:spcAft>
              <a:buSzPts val="1500"/>
              <a:buFont typeface="Arial"/>
              <a:buNone/>
              <a:defRPr sz="1900"/>
            </a:lvl8pPr>
            <a:lvl9pPr lvl="8" rtl="0">
              <a:spcBef>
                <a:spcPts val="0"/>
              </a:spcBef>
              <a:spcAft>
                <a:spcPts val="0"/>
              </a:spcAft>
              <a:buSzPts val="1500"/>
              <a:buFont typeface="Arial"/>
              <a:buNone/>
              <a:defRPr sz="1900"/>
            </a:lvl9pPr>
          </a:lstStyle>
          <a:p/>
        </p:txBody>
      </p:sp>
      <p:sp>
        <p:nvSpPr>
          <p:cNvPr id="749" name="Google Shape;749;p89"/>
          <p:cNvSpPr txBox="1"/>
          <p:nvPr>
            <p:ph idx="1" type="body"/>
          </p:nvPr>
        </p:nvSpPr>
        <p:spPr>
          <a:xfrm>
            <a:off x="839789" y="1681163"/>
            <a:ext cx="5157600" cy="824100"/>
          </a:xfrm>
          <a:prstGeom prst="rect">
            <a:avLst/>
          </a:prstGeom>
          <a:noFill/>
          <a:ln>
            <a:noFill/>
          </a:ln>
        </p:spPr>
        <p:txBody>
          <a:bodyPr anchorCtr="0" anchor="b" bIns="121900" lIns="121900" spcFirstLastPara="1" rIns="121900" wrap="square" tIns="121900">
            <a:normAutofit/>
          </a:bodyPr>
          <a:lstStyle>
            <a:lvl1pPr indent="-323850" lvl="0" marL="457200" marR="0" rtl="0" algn="l">
              <a:lnSpc>
                <a:spcPct val="90000"/>
              </a:lnSpc>
              <a:spcBef>
                <a:spcPts val="1100"/>
              </a:spcBef>
              <a:spcAft>
                <a:spcPts val="0"/>
              </a:spcAft>
              <a:buClr>
                <a:schemeClr val="dk1"/>
              </a:buClr>
              <a:buSzPts val="1500"/>
              <a:buFont typeface="Arial"/>
              <a:buChar char="●"/>
              <a:defRPr b="1" i="0" sz="2400" u="none" cap="none" strike="noStrike">
                <a:solidFill>
                  <a:schemeClr val="dk1"/>
                </a:solidFill>
                <a:latin typeface="Calibri"/>
                <a:ea typeface="Calibri"/>
                <a:cs typeface="Calibri"/>
                <a:sym typeface="Calibri"/>
              </a:defRPr>
            </a:lvl1pPr>
            <a:lvl2pPr indent="-323850" lvl="1" marL="914400" marR="0" rtl="0" algn="l">
              <a:lnSpc>
                <a:spcPct val="90000"/>
              </a:lnSpc>
              <a:spcBef>
                <a:spcPts val="500"/>
              </a:spcBef>
              <a:spcAft>
                <a:spcPts val="0"/>
              </a:spcAft>
              <a:buClr>
                <a:schemeClr val="dk1"/>
              </a:buClr>
              <a:buSzPts val="1500"/>
              <a:buFont typeface="Arial"/>
              <a:buChar char="○"/>
              <a:defRPr b="1" i="0" sz="20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00"/>
              </a:spcBef>
              <a:spcAft>
                <a:spcPts val="0"/>
              </a:spcAft>
              <a:buClr>
                <a:schemeClr val="dk1"/>
              </a:buClr>
              <a:buSzPts val="1500"/>
              <a:buFont typeface="Arial"/>
              <a:buChar char="■"/>
              <a:defRPr b="1" i="0" sz="1900" u="none" cap="none" strike="noStrike">
                <a:solidFill>
                  <a:schemeClr val="dk1"/>
                </a:solidFill>
                <a:latin typeface="Calibri"/>
                <a:ea typeface="Calibri"/>
                <a:cs typeface="Calibri"/>
                <a:sym typeface="Calibri"/>
              </a:defRPr>
            </a:lvl3pPr>
            <a:lvl4pPr indent="-323850" lvl="3" marL="18288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5pPr>
            <a:lvl6pPr indent="-323850" lvl="5" marL="27432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6pPr>
            <a:lvl7pPr indent="-323850" lvl="6" marL="32004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7pPr>
            <a:lvl8pPr indent="-323850" lvl="7" marL="36576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8pPr>
            <a:lvl9pPr indent="-323850" lvl="8" marL="41148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9pPr>
          </a:lstStyle>
          <a:p/>
        </p:txBody>
      </p:sp>
      <p:sp>
        <p:nvSpPr>
          <p:cNvPr id="750" name="Google Shape;750;p89"/>
          <p:cNvSpPr txBox="1"/>
          <p:nvPr>
            <p:ph idx="2" type="body"/>
          </p:nvPr>
        </p:nvSpPr>
        <p:spPr>
          <a:xfrm>
            <a:off x="839789" y="2505075"/>
            <a:ext cx="5157600" cy="3684300"/>
          </a:xfrm>
          <a:prstGeom prst="rect">
            <a:avLst/>
          </a:prstGeom>
          <a:noFill/>
          <a:ln>
            <a:noFill/>
          </a:ln>
        </p:spPr>
        <p:txBody>
          <a:bodyPr anchorCtr="0" anchor="t" bIns="121900" lIns="121900" spcFirstLastPara="1" rIns="121900" wrap="square" tIns="1219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751" name="Google Shape;751;p89"/>
          <p:cNvSpPr txBox="1"/>
          <p:nvPr>
            <p:ph idx="3" type="body"/>
          </p:nvPr>
        </p:nvSpPr>
        <p:spPr>
          <a:xfrm>
            <a:off x="6172200" y="1681163"/>
            <a:ext cx="5183100" cy="824100"/>
          </a:xfrm>
          <a:prstGeom prst="rect">
            <a:avLst/>
          </a:prstGeom>
          <a:noFill/>
          <a:ln>
            <a:noFill/>
          </a:ln>
        </p:spPr>
        <p:txBody>
          <a:bodyPr anchorCtr="0" anchor="b" bIns="121900" lIns="121900" spcFirstLastPara="1" rIns="121900" wrap="square" tIns="121900">
            <a:normAutofit/>
          </a:bodyPr>
          <a:lstStyle>
            <a:lvl1pPr indent="-323850" lvl="0" marL="457200" marR="0" rtl="0" algn="l">
              <a:lnSpc>
                <a:spcPct val="90000"/>
              </a:lnSpc>
              <a:spcBef>
                <a:spcPts val="1100"/>
              </a:spcBef>
              <a:spcAft>
                <a:spcPts val="0"/>
              </a:spcAft>
              <a:buClr>
                <a:schemeClr val="dk1"/>
              </a:buClr>
              <a:buSzPts val="1500"/>
              <a:buFont typeface="Arial"/>
              <a:buChar char="●"/>
              <a:defRPr b="1" i="0" sz="2400" u="none" cap="none" strike="noStrike">
                <a:solidFill>
                  <a:schemeClr val="dk1"/>
                </a:solidFill>
                <a:latin typeface="Calibri"/>
                <a:ea typeface="Calibri"/>
                <a:cs typeface="Calibri"/>
                <a:sym typeface="Calibri"/>
              </a:defRPr>
            </a:lvl1pPr>
            <a:lvl2pPr indent="-323850" lvl="1" marL="914400" marR="0" rtl="0" algn="l">
              <a:lnSpc>
                <a:spcPct val="90000"/>
              </a:lnSpc>
              <a:spcBef>
                <a:spcPts val="500"/>
              </a:spcBef>
              <a:spcAft>
                <a:spcPts val="0"/>
              </a:spcAft>
              <a:buClr>
                <a:schemeClr val="dk1"/>
              </a:buClr>
              <a:buSzPts val="1500"/>
              <a:buFont typeface="Arial"/>
              <a:buChar char="○"/>
              <a:defRPr b="1" i="0" sz="20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00"/>
              </a:spcBef>
              <a:spcAft>
                <a:spcPts val="0"/>
              </a:spcAft>
              <a:buClr>
                <a:schemeClr val="dk1"/>
              </a:buClr>
              <a:buSzPts val="1500"/>
              <a:buFont typeface="Arial"/>
              <a:buChar char="■"/>
              <a:defRPr b="1" i="0" sz="1900" u="none" cap="none" strike="noStrike">
                <a:solidFill>
                  <a:schemeClr val="dk1"/>
                </a:solidFill>
                <a:latin typeface="Calibri"/>
                <a:ea typeface="Calibri"/>
                <a:cs typeface="Calibri"/>
                <a:sym typeface="Calibri"/>
              </a:defRPr>
            </a:lvl3pPr>
            <a:lvl4pPr indent="-323850" lvl="3" marL="18288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5pPr>
            <a:lvl6pPr indent="-323850" lvl="5" marL="27432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6pPr>
            <a:lvl7pPr indent="-323850" lvl="6" marL="32004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7pPr>
            <a:lvl8pPr indent="-323850" lvl="7" marL="36576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8pPr>
            <a:lvl9pPr indent="-323850" lvl="8" marL="4114800" marR="0" rtl="0" algn="l">
              <a:lnSpc>
                <a:spcPct val="90000"/>
              </a:lnSpc>
              <a:spcBef>
                <a:spcPts val="500"/>
              </a:spcBef>
              <a:spcAft>
                <a:spcPts val="0"/>
              </a:spcAft>
              <a:buClr>
                <a:schemeClr val="dk1"/>
              </a:buClr>
              <a:buSzPts val="1500"/>
              <a:buFont typeface="Arial"/>
              <a:buChar char="■"/>
              <a:defRPr b="1" i="0" sz="1600" u="none" cap="none" strike="noStrike">
                <a:solidFill>
                  <a:schemeClr val="dk1"/>
                </a:solidFill>
                <a:latin typeface="Calibri"/>
                <a:ea typeface="Calibri"/>
                <a:cs typeface="Calibri"/>
                <a:sym typeface="Calibri"/>
              </a:defRPr>
            </a:lvl9pPr>
          </a:lstStyle>
          <a:p/>
        </p:txBody>
      </p:sp>
      <p:sp>
        <p:nvSpPr>
          <p:cNvPr id="752" name="Google Shape;752;p89"/>
          <p:cNvSpPr txBox="1"/>
          <p:nvPr>
            <p:ph idx="4" type="body"/>
          </p:nvPr>
        </p:nvSpPr>
        <p:spPr>
          <a:xfrm>
            <a:off x="6172200" y="2505075"/>
            <a:ext cx="5183100" cy="3684300"/>
          </a:xfrm>
          <a:prstGeom prst="rect">
            <a:avLst/>
          </a:prstGeom>
          <a:noFill/>
          <a:ln>
            <a:noFill/>
          </a:ln>
        </p:spPr>
        <p:txBody>
          <a:bodyPr anchorCtr="0" anchor="t" bIns="121900" lIns="121900" spcFirstLastPara="1" rIns="121900" wrap="square" tIns="1219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753" name="Google Shape;753;p89"/>
          <p:cNvSpPr txBox="1"/>
          <p:nvPr>
            <p:ph idx="10" type="dt"/>
          </p:nvPr>
        </p:nvSpPr>
        <p:spPr>
          <a:xfrm>
            <a:off x="838200" y="6356351"/>
            <a:ext cx="2743200" cy="3651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888888"/>
              </a:buClr>
              <a:buSzPts val="15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9pPr>
          </a:lstStyle>
          <a:p/>
        </p:txBody>
      </p:sp>
      <p:sp>
        <p:nvSpPr>
          <p:cNvPr id="754" name="Google Shape;754;p89"/>
          <p:cNvSpPr txBox="1"/>
          <p:nvPr>
            <p:ph idx="11" type="ftr"/>
          </p:nvPr>
        </p:nvSpPr>
        <p:spPr>
          <a:xfrm>
            <a:off x="4038600" y="6356351"/>
            <a:ext cx="4114800" cy="3651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888888"/>
              </a:buClr>
              <a:buSzPts val="15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500"/>
              <a:buFont typeface="Calibri"/>
              <a:buNone/>
              <a:defRPr b="0" i="0" sz="1900" u="none" cap="none" strike="noStrike">
                <a:solidFill>
                  <a:schemeClr val="dk1"/>
                </a:solidFill>
                <a:latin typeface="Calibri"/>
                <a:ea typeface="Calibri"/>
                <a:cs typeface="Calibri"/>
                <a:sym typeface="Calibri"/>
              </a:defRPr>
            </a:lvl9pPr>
          </a:lstStyle>
          <a:p/>
        </p:txBody>
      </p:sp>
      <p:sp>
        <p:nvSpPr>
          <p:cNvPr id="755" name="Google Shape;755;p89"/>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rm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2">
  <p:cSld name="TITLE_AND_BODY_1_2">
    <p:spTree>
      <p:nvGrpSpPr>
        <p:cNvPr id="756" name="Shape 756"/>
        <p:cNvGrpSpPr/>
        <p:nvPr/>
      </p:nvGrpSpPr>
      <p:grpSpPr>
        <a:xfrm>
          <a:off x="0" y="0"/>
          <a:ext cx="0" cy="0"/>
          <a:chOff x="0" y="0"/>
          <a:chExt cx="0" cy="0"/>
        </a:xfrm>
      </p:grpSpPr>
      <p:sp>
        <p:nvSpPr>
          <p:cNvPr id="757" name="Google Shape;757;p9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 name="Shape 83"/>
        <p:cNvGrpSpPr/>
        <p:nvPr/>
      </p:nvGrpSpPr>
      <p:grpSpPr>
        <a:xfrm>
          <a:off x="0" y="0"/>
          <a:ext cx="0" cy="0"/>
          <a:chOff x="0" y="0"/>
          <a:chExt cx="0" cy="0"/>
        </a:xfrm>
      </p:grpSpPr>
      <p:sp>
        <p:nvSpPr>
          <p:cNvPr id="84" name="Google Shape;84;p10"/>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rgbClr val="218BC4"/>
              </a:buClr>
              <a:buSzPts val="6400"/>
              <a:buFont typeface="Open Sans"/>
              <a:buNone/>
              <a:defRPr b="1" sz="6400">
                <a:solidFill>
                  <a:srgbClr val="218BC4"/>
                </a:solidFill>
                <a:latin typeface="Open Sans"/>
                <a:ea typeface="Open Sans"/>
                <a:cs typeface="Open Sans"/>
                <a:sym typeface="Open Sans"/>
              </a:defRPr>
            </a:lvl1pPr>
            <a:lvl2pPr lvl="1" rtl="0">
              <a:spcBef>
                <a:spcPts val="0"/>
              </a:spcBef>
              <a:spcAft>
                <a:spcPts val="0"/>
              </a:spcAft>
              <a:buSzPts val="6400"/>
              <a:buFont typeface="Candara"/>
              <a:buNone/>
              <a:defRPr sz="6400">
                <a:latin typeface="Candara"/>
                <a:ea typeface="Candara"/>
                <a:cs typeface="Candara"/>
                <a:sym typeface="Candara"/>
              </a:defRPr>
            </a:lvl2pPr>
            <a:lvl3pPr lvl="2" rtl="0">
              <a:spcBef>
                <a:spcPts val="0"/>
              </a:spcBef>
              <a:spcAft>
                <a:spcPts val="0"/>
              </a:spcAft>
              <a:buSzPts val="6400"/>
              <a:buFont typeface="Candara"/>
              <a:buNone/>
              <a:defRPr sz="6400">
                <a:latin typeface="Candara"/>
                <a:ea typeface="Candara"/>
                <a:cs typeface="Candara"/>
                <a:sym typeface="Candara"/>
              </a:defRPr>
            </a:lvl3pPr>
            <a:lvl4pPr lvl="3" rtl="0">
              <a:spcBef>
                <a:spcPts val="0"/>
              </a:spcBef>
              <a:spcAft>
                <a:spcPts val="0"/>
              </a:spcAft>
              <a:buSzPts val="6400"/>
              <a:buFont typeface="Candara"/>
              <a:buNone/>
              <a:defRPr sz="6400">
                <a:latin typeface="Candara"/>
                <a:ea typeface="Candara"/>
                <a:cs typeface="Candara"/>
                <a:sym typeface="Candara"/>
              </a:defRPr>
            </a:lvl4pPr>
            <a:lvl5pPr lvl="4" rtl="0">
              <a:spcBef>
                <a:spcPts val="0"/>
              </a:spcBef>
              <a:spcAft>
                <a:spcPts val="0"/>
              </a:spcAft>
              <a:buSzPts val="6400"/>
              <a:buFont typeface="Candara"/>
              <a:buNone/>
              <a:defRPr sz="6400">
                <a:latin typeface="Candara"/>
                <a:ea typeface="Candara"/>
                <a:cs typeface="Candara"/>
                <a:sym typeface="Candara"/>
              </a:defRPr>
            </a:lvl5pPr>
            <a:lvl6pPr lvl="5" rtl="0">
              <a:spcBef>
                <a:spcPts val="0"/>
              </a:spcBef>
              <a:spcAft>
                <a:spcPts val="0"/>
              </a:spcAft>
              <a:buSzPts val="6400"/>
              <a:buFont typeface="Candara"/>
              <a:buNone/>
              <a:defRPr sz="6400">
                <a:latin typeface="Candara"/>
                <a:ea typeface="Candara"/>
                <a:cs typeface="Candara"/>
                <a:sym typeface="Candara"/>
              </a:defRPr>
            </a:lvl6pPr>
            <a:lvl7pPr lvl="6" rtl="0">
              <a:spcBef>
                <a:spcPts val="0"/>
              </a:spcBef>
              <a:spcAft>
                <a:spcPts val="0"/>
              </a:spcAft>
              <a:buSzPts val="6400"/>
              <a:buFont typeface="Candara"/>
              <a:buNone/>
              <a:defRPr sz="6400">
                <a:latin typeface="Candara"/>
                <a:ea typeface="Candara"/>
                <a:cs typeface="Candara"/>
                <a:sym typeface="Candara"/>
              </a:defRPr>
            </a:lvl7pPr>
            <a:lvl8pPr lvl="7" rtl="0">
              <a:spcBef>
                <a:spcPts val="0"/>
              </a:spcBef>
              <a:spcAft>
                <a:spcPts val="0"/>
              </a:spcAft>
              <a:buSzPts val="6400"/>
              <a:buFont typeface="Candara"/>
              <a:buNone/>
              <a:defRPr sz="6400">
                <a:latin typeface="Candara"/>
                <a:ea typeface="Candara"/>
                <a:cs typeface="Candara"/>
                <a:sym typeface="Candara"/>
              </a:defRPr>
            </a:lvl8pPr>
            <a:lvl9pPr lvl="8" rtl="0">
              <a:spcBef>
                <a:spcPts val="0"/>
              </a:spcBef>
              <a:spcAft>
                <a:spcPts val="0"/>
              </a:spcAft>
              <a:buSzPts val="6400"/>
              <a:buFont typeface="Candara"/>
              <a:buNone/>
              <a:defRPr sz="6400">
                <a:latin typeface="Candara"/>
                <a:ea typeface="Candara"/>
                <a:cs typeface="Candara"/>
                <a:sym typeface="Candara"/>
              </a:defRPr>
            </a:lvl9pPr>
          </a:lstStyle>
          <a:p/>
        </p:txBody>
      </p:sp>
      <p:sp>
        <p:nvSpPr>
          <p:cNvPr id="85" name="Google Shape;85;p10"/>
          <p:cNvSpPr/>
          <p:nvPr/>
        </p:nvSpPr>
        <p:spPr>
          <a:xfrm>
            <a:off x="0" y="5884800"/>
            <a:ext cx="12192000" cy="973200"/>
          </a:xfrm>
          <a:prstGeom prst="rect">
            <a:avLst/>
          </a:prstGeom>
          <a:solidFill>
            <a:srgbClr val="6CCEB8"/>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86" name="Google Shape;86;p10"/>
          <p:cNvSpPr/>
          <p:nvPr/>
        </p:nvSpPr>
        <p:spPr>
          <a:xfrm>
            <a:off x="0" y="5884800"/>
            <a:ext cx="3471600" cy="973200"/>
          </a:xfrm>
          <a:prstGeom prst="homePlate">
            <a:avLst>
              <a:gd fmla="val 50000" name="adj"/>
            </a:avLst>
          </a:prstGeom>
          <a:solidFill>
            <a:srgbClr val="FFFFFF"/>
          </a:solidFill>
          <a:ln cap="flat" cmpd="sng" w="19050">
            <a:solidFill>
              <a:srgbClr val="6CCEB8"/>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87" name="Google Shape;87;p10"/>
          <p:cNvPicPr preferRelativeResize="0"/>
          <p:nvPr/>
        </p:nvPicPr>
        <p:blipFill>
          <a:blip r:embed="rId2">
            <a:alphaModFix/>
          </a:blip>
          <a:stretch>
            <a:fillRect/>
          </a:stretch>
        </p:blipFill>
        <p:spPr>
          <a:xfrm>
            <a:off x="164800" y="6109001"/>
            <a:ext cx="2835758" cy="524800"/>
          </a:xfrm>
          <a:prstGeom prst="rect">
            <a:avLst/>
          </a:prstGeom>
          <a:noFill/>
          <a:ln>
            <a:noFill/>
          </a:ln>
        </p:spPr>
      </p:pic>
      <p:sp>
        <p:nvSpPr>
          <p:cNvPr id="88" name="Google Shape;88;p1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lvl1pPr lvl="0" rtl="0">
              <a:buNone/>
              <a:defRPr b="1" sz="3200">
                <a:solidFill>
                  <a:srgbClr val="003660"/>
                </a:solidFill>
                <a:latin typeface="Open Sans"/>
                <a:ea typeface="Open Sans"/>
                <a:cs typeface="Open Sans"/>
                <a:sym typeface="Open Sans"/>
              </a:defRPr>
            </a:lvl1pPr>
            <a:lvl2pPr lvl="1" rtl="0">
              <a:buNone/>
              <a:defRPr b="1" sz="3200">
                <a:solidFill>
                  <a:srgbClr val="003660"/>
                </a:solidFill>
                <a:latin typeface="Open Sans"/>
                <a:ea typeface="Open Sans"/>
                <a:cs typeface="Open Sans"/>
                <a:sym typeface="Open Sans"/>
              </a:defRPr>
            </a:lvl2pPr>
            <a:lvl3pPr lvl="2" rtl="0">
              <a:buNone/>
              <a:defRPr b="1" sz="3200">
                <a:solidFill>
                  <a:srgbClr val="003660"/>
                </a:solidFill>
                <a:latin typeface="Open Sans"/>
                <a:ea typeface="Open Sans"/>
                <a:cs typeface="Open Sans"/>
                <a:sym typeface="Open Sans"/>
              </a:defRPr>
            </a:lvl3pPr>
            <a:lvl4pPr lvl="3" rtl="0">
              <a:buNone/>
              <a:defRPr b="1" sz="3200">
                <a:solidFill>
                  <a:srgbClr val="003660"/>
                </a:solidFill>
                <a:latin typeface="Open Sans"/>
                <a:ea typeface="Open Sans"/>
                <a:cs typeface="Open Sans"/>
                <a:sym typeface="Open Sans"/>
              </a:defRPr>
            </a:lvl4pPr>
            <a:lvl5pPr lvl="4" rtl="0">
              <a:buNone/>
              <a:defRPr b="1" sz="3200">
                <a:solidFill>
                  <a:srgbClr val="003660"/>
                </a:solidFill>
                <a:latin typeface="Open Sans"/>
                <a:ea typeface="Open Sans"/>
                <a:cs typeface="Open Sans"/>
                <a:sym typeface="Open Sans"/>
              </a:defRPr>
            </a:lvl5pPr>
            <a:lvl6pPr lvl="5" rtl="0">
              <a:buNone/>
              <a:defRPr b="1" sz="3200">
                <a:solidFill>
                  <a:srgbClr val="003660"/>
                </a:solidFill>
                <a:latin typeface="Open Sans"/>
                <a:ea typeface="Open Sans"/>
                <a:cs typeface="Open Sans"/>
                <a:sym typeface="Open Sans"/>
              </a:defRPr>
            </a:lvl6pPr>
            <a:lvl7pPr lvl="6" rtl="0">
              <a:buNone/>
              <a:defRPr b="1" sz="3200">
                <a:solidFill>
                  <a:srgbClr val="003660"/>
                </a:solidFill>
                <a:latin typeface="Open Sans"/>
                <a:ea typeface="Open Sans"/>
                <a:cs typeface="Open Sans"/>
                <a:sym typeface="Open Sans"/>
              </a:defRPr>
            </a:lvl7pPr>
            <a:lvl8pPr lvl="7" rtl="0">
              <a:buNone/>
              <a:defRPr b="1" sz="3200">
                <a:solidFill>
                  <a:srgbClr val="003660"/>
                </a:solidFill>
                <a:latin typeface="Open Sans"/>
                <a:ea typeface="Open Sans"/>
                <a:cs typeface="Open Sans"/>
                <a:sym typeface="Open Sans"/>
              </a:defRPr>
            </a:lvl8pPr>
            <a:lvl9pPr lvl="8" rtl="0">
              <a:buNone/>
              <a:defRPr b="1" sz="3200">
                <a:solidFill>
                  <a:srgbClr val="00366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cy"/>
              <a:t>‹#›</a:t>
            </a:fld>
            <a:endParaRPr/>
          </a:p>
        </p:txBody>
      </p:sp>
      <p:sp>
        <p:nvSpPr>
          <p:cNvPr id="89" name="Google Shape;89;p10"/>
          <p:cNvSpPr txBox="1"/>
          <p:nvPr/>
        </p:nvSpPr>
        <p:spPr>
          <a:xfrm>
            <a:off x="9097033" y="6135400"/>
            <a:ext cx="2498700" cy="708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cy" sz="1500">
                <a:solidFill>
                  <a:srgbClr val="003660"/>
                </a:solidFill>
                <a:latin typeface="Open Sans"/>
                <a:ea typeface="Open Sans"/>
                <a:cs typeface="Open Sans"/>
                <a:sym typeface="Open Sans"/>
              </a:rPr>
              <a:t>Administered by Cell-Ed</a:t>
            </a:r>
            <a:endParaRPr b="1" sz="1500">
              <a:solidFill>
                <a:srgbClr val="003660"/>
              </a:solidFill>
              <a:latin typeface="Open Sans"/>
              <a:ea typeface="Open Sans"/>
              <a:cs typeface="Open Sans"/>
              <a:sym typeface="Open Sans"/>
            </a:endParaRPr>
          </a:p>
        </p:txBody>
      </p:sp>
      <p:pic>
        <p:nvPicPr>
          <p:cNvPr id="90" name="Google Shape;90;p10"/>
          <p:cNvPicPr preferRelativeResize="0"/>
          <p:nvPr/>
        </p:nvPicPr>
        <p:blipFill>
          <a:blip r:embed="rId3">
            <a:alphaModFix/>
          </a:blip>
          <a:stretch>
            <a:fillRect/>
          </a:stretch>
        </p:blipFill>
        <p:spPr>
          <a:xfrm>
            <a:off x="5277367" y="6030017"/>
            <a:ext cx="2755392" cy="682752"/>
          </a:xfrm>
          <a:prstGeom prst="rect">
            <a:avLst/>
          </a:prstGeom>
          <a:noFill/>
          <a:ln>
            <a:noFill/>
          </a:ln>
        </p:spPr>
      </p:pic>
      <p:pic>
        <p:nvPicPr>
          <p:cNvPr id="91" name="Google Shape;91;p10"/>
          <p:cNvPicPr preferRelativeResize="0"/>
          <p:nvPr/>
        </p:nvPicPr>
        <p:blipFill>
          <a:blip r:embed="rId4">
            <a:alphaModFix/>
          </a:blip>
          <a:stretch>
            <a:fillRect/>
          </a:stretch>
        </p:blipFill>
        <p:spPr>
          <a:xfrm>
            <a:off x="8140333" y="5988867"/>
            <a:ext cx="985466" cy="7650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3.xml"/><Relationship Id="rId20" Type="http://schemas.openxmlformats.org/officeDocument/2006/relationships/slideLayout" Target="../slideLayouts/slideLayout63.xml"/><Relationship Id="rId42" Type="http://schemas.openxmlformats.org/officeDocument/2006/relationships/slideLayout" Target="../slideLayouts/slideLayout85.xml"/><Relationship Id="rId41" Type="http://schemas.openxmlformats.org/officeDocument/2006/relationships/slideLayout" Target="../slideLayouts/slideLayout84.xml"/><Relationship Id="rId22" Type="http://schemas.openxmlformats.org/officeDocument/2006/relationships/slideLayout" Target="../slideLayouts/slideLayout65.xml"/><Relationship Id="rId44" Type="http://schemas.openxmlformats.org/officeDocument/2006/relationships/slideLayout" Target="../slideLayouts/slideLayout87.xml"/><Relationship Id="rId21" Type="http://schemas.openxmlformats.org/officeDocument/2006/relationships/slideLayout" Target="../slideLayouts/slideLayout64.xml"/><Relationship Id="rId43" Type="http://schemas.openxmlformats.org/officeDocument/2006/relationships/slideLayout" Target="../slideLayouts/slideLayout86.xml"/><Relationship Id="rId24" Type="http://schemas.openxmlformats.org/officeDocument/2006/relationships/slideLayout" Target="../slideLayouts/slideLayout67.xml"/><Relationship Id="rId46" Type="http://schemas.openxmlformats.org/officeDocument/2006/relationships/theme" Target="../theme/theme1.xml"/><Relationship Id="rId23" Type="http://schemas.openxmlformats.org/officeDocument/2006/relationships/slideLayout" Target="../slideLayouts/slideLayout66.xml"/><Relationship Id="rId45" Type="http://schemas.openxmlformats.org/officeDocument/2006/relationships/slideLayout" Target="../slideLayouts/slideLayout88.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25" Type="http://schemas.openxmlformats.org/officeDocument/2006/relationships/slideLayout" Target="../slideLayouts/slideLayout68.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5" Type="http://schemas.openxmlformats.org/officeDocument/2006/relationships/slideLayout" Target="../slideLayouts/slideLayout48.xml"/><Relationship Id="rId6" Type="http://schemas.openxmlformats.org/officeDocument/2006/relationships/slideLayout" Target="../slideLayouts/slideLayout49.xml"/><Relationship Id="rId29" Type="http://schemas.openxmlformats.org/officeDocument/2006/relationships/slideLayout" Target="../slideLayouts/slideLayout72.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1" Type="http://schemas.openxmlformats.org/officeDocument/2006/relationships/slideLayout" Target="../slideLayouts/slideLayout74.xml"/><Relationship Id="rId30" Type="http://schemas.openxmlformats.org/officeDocument/2006/relationships/slideLayout" Target="../slideLayouts/slideLayout73.xml"/><Relationship Id="rId11" Type="http://schemas.openxmlformats.org/officeDocument/2006/relationships/slideLayout" Target="../slideLayouts/slideLayout54.xml"/><Relationship Id="rId33" Type="http://schemas.openxmlformats.org/officeDocument/2006/relationships/slideLayout" Target="../slideLayouts/slideLayout76.xml"/><Relationship Id="rId10" Type="http://schemas.openxmlformats.org/officeDocument/2006/relationships/slideLayout" Target="../slideLayouts/slideLayout53.xml"/><Relationship Id="rId32" Type="http://schemas.openxmlformats.org/officeDocument/2006/relationships/slideLayout" Target="../slideLayouts/slideLayout75.xml"/><Relationship Id="rId13" Type="http://schemas.openxmlformats.org/officeDocument/2006/relationships/slideLayout" Target="../slideLayouts/slideLayout56.xml"/><Relationship Id="rId35" Type="http://schemas.openxmlformats.org/officeDocument/2006/relationships/slideLayout" Target="../slideLayouts/slideLayout78.xml"/><Relationship Id="rId12" Type="http://schemas.openxmlformats.org/officeDocument/2006/relationships/slideLayout" Target="../slideLayouts/slideLayout55.xml"/><Relationship Id="rId34" Type="http://schemas.openxmlformats.org/officeDocument/2006/relationships/slideLayout" Target="../slideLayouts/slideLayout77.xml"/><Relationship Id="rId15" Type="http://schemas.openxmlformats.org/officeDocument/2006/relationships/slideLayout" Target="../slideLayouts/slideLayout58.xml"/><Relationship Id="rId37" Type="http://schemas.openxmlformats.org/officeDocument/2006/relationships/slideLayout" Target="../slideLayouts/slideLayout80.xml"/><Relationship Id="rId14" Type="http://schemas.openxmlformats.org/officeDocument/2006/relationships/slideLayout" Target="../slideLayouts/slideLayout57.xml"/><Relationship Id="rId36" Type="http://schemas.openxmlformats.org/officeDocument/2006/relationships/slideLayout" Target="../slideLayouts/slideLayout79.xml"/><Relationship Id="rId17" Type="http://schemas.openxmlformats.org/officeDocument/2006/relationships/slideLayout" Target="../slideLayouts/slideLayout60.xml"/><Relationship Id="rId39" Type="http://schemas.openxmlformats.org/officeDocument/2006/relationships/slideLayout" Target="../slideLayouts/slideLayout82.xml"/><Relationship Id="rId16" Type="http://schemas.openxmlformats.org/officeDocument/2006/relationships/slideLayout" Target="../slideLayouts/slideLayout59.xml"/><Relationship Id="rId38" Type="http://schemas.openxmlformats.org/officeDocument/2006/relationships/slideLayout" Target="../slideLayouts/slideLayout81.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sz="3700">
                <a:solidFill>
                  <a:srgbClr val="218BC4"/>
                </a:solidFill>
                <a:latin typeface="Open Sans"/>
                <a:ea typeface="Open Sans"/>
                <a:cs typeface="Open Sans"/>
                <a:sym typeface="Open Sans"/>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1" name="Google Shape;11;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rgbClr val="36576D"/>
              </a:buClr>
              <a:buSzPts val="2400"/>
              <a:buFont typeface="Open Sans"/>
              <a:buChar char="●"/>
              <a:defRPr sz="2400">
                <a:solidFill>
                  <a:srgbClr val="36576D"/>
                </a:solidFill>
                <a:latin typeface="Open Sans"/>
                <a:ea typeface="Open Sans"/>
                <a:cs typeface="Open Sans"/>
                <a:sym typeface="Open Sans"/>
              </a:defRPr>
            </a:lvl1pPr>
            <a:lvl2pPr indent="-349250" lvl="1" marL="9144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2pPr>
            <a:lvl3pPr indent="-349250" lvl="2" marL="13716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3pPr>
            <a:lvl4pPr indent="-349250" lvl="3" marL="18288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4pPr>
            <a:lvl5pPr indent="-349250" lvl="4" marL="22860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5pPr>
            <a:lvl6pPr indent="-349250" lvl="5" marL="27432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6pPr>
            <a:lvl7pPr indent="-349250" lvl="6" marL="32004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7pPr>
            <a:lvl8pPr indent="-349250" lvl="7" marL="36576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8pPr>
            <a:lvl9pPr indent="-349250" lvl="8" marL="41148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cy"/>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19" name="Shape 419"/>
        <p:cNvGrpSpPr/>
        <p:nvPr/>
      </p:nvGrpSpPr>
      <p:grpSpPr>
        <a:xfrm>
          <a:off x="0" y="0"/>
          <a:ext cx="0" cy="0"/>
          <a:chOff x="0" y="0"/>
          <a:chExt cx="0" cy="0"/>
        </a:xfrm>
      </p:grpSpPr>
      <p:sp>
        <p:nvSpPr>
          <p:cNvPr id="420" name="Google Shape;420;p4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rgbClr val="218BC4"/>
              </a:buClr>
              <a:buSzPts val="3700"/>
              <a:buFont typeface="Open Sans"/>
              <a:buNone/>
              <a:defRPr sz="3700">
                <a:solidFill>
                  <a:srgbClr val="218BC4"/>
                </a:solidFill>
                <a:latin typeface="Open Sans"/>
                <a:ea typeface="Open Sans"/>
                <a:cs typeface="Open Sans"/>
                <a:sym typeface="Open Sans"/>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421" name="Google Shape;421;p4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rgbClr val="36576D"/>
              </a:buClr>
              <a:buSzPts val="2400"/>
              <a:buFont typeface="Open Sans"/>
              <a:buChar char="●"/>
              <a:defRPr sz="2400">
                <a:solidFill>
                  <a:srgbClr val="36576D"/>
                </a:solidFill>
                <a:latin typeface="Open Sans"/>
                <a:ea typeface="Open Sans"/>
                <a:cs typeface="Open Sans"/>
                <a:sym typeface="Open Sans"/>
              </a:defRPr>
            </a:lvl1pPr>
            <a:lvl2pPr indent="-349250" lvl="1" marL="9144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2pPr>
            <a:lvl3pPr indent="-349250" lvl="2" marL="13716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3pPr>
            <a:lvl4pPr indent="-349250" lvl="3" marL="18288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4pPr>
            <a:lvl5pPr indent="-349250" lvl="4" marL="22860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5pPr>
            <a:lvl6pPr indent="-349250" lvl="5" marL="27432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6pPr>
            <a:lvl7pPr indent="-349250" lvl="6" marL="32004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7pPr>
            <a:lvl8pPr indent="-349250" lvl="7" marL="36576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8pPr>
            <a:lvl9pPr indent="-349250" lvl="8" marL="4114800" rtl="0">
              <a:lnSpc>
                <a:spcPct val="115000"/>
              </a:lnSpc>
              <a:spcBef>
                <a:spcPts val="0"/>
              </a:spcBef>
              <a:spcAft>
                <a:spcPts val="0"/>
              </a:spcAft>
              <a:buClr>
                <a:srgbClr val="36576D"/>
              </a:buClr>
              <a:buSzPts val="1900"/>
              <a:buFont typeface="Open Sans"/>
              <a:buChar char="■"/>
              <a:defRPr sz="1900">
                <a:solidFill>
                  <a:srgbClr val="36576D"/>
                </a:solidFill>
                <a:latin typeface="Open Sans"/>
                <a:ea typeface="Open Sans"/>
                <a:cs typeface="Open Sans"/>
                <a:sym typeface="Open Sans"/>
              </a:defRPr>
            </a:lvl9pPr>
          </a:lstStyle>
          <a:p/>
        </p:txBody>
      </p:sp>
      <p:sp>
        <p:nvSpPr>
          <p:cNvPr id="422" name="Google Shape;422;p4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cy"/>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hyperlink" Target="https://welcome-start.cell-ed.net/welcome-start-partner-toolkit" TargetMode="External"/><Relationship Id="rId4" Type="http://schemas.openxmlformats.org/officeDocument/2006/relationships/hyperlink" Target="https://share.hsforms.com/1byC8UyX6Ssi-XApG0hdwpQ8nebd" TargetMode="External"/><Relationship Id="rId5" Type="http://schemas.openxmlformats.org/officeDocument/2006/relationships/image" Target="../media/image24.png"/><Relationship Id="rId6" Type="http://schemas.openxmlformats.org/officeDocument/2006/relationships/image" Target="../media/image19.png"/><Relationship Id="rId7" Type="http://schemas.openxmlformats.org/officeDocument/2006/relationships/image" Target="../media/image14.pn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9.xml"/><Relationship Id="rId3" Type="http://schemas.openxmlformats.org/officeDocument/2006/relationships/hyperlink" Target="mailto:california@cell-ed.com" TargetMode="External"/><Relationship Id="rId4" Type="http://schemas.openxmlformats.org/officeDocument/2006/relationships/hyperlink" Target="https://14528569.fs1.hubspotusercontent-na1.net/hubfs/14528569/Welcome%20Start%20Toolkit/RPB%20Welcome%20Start%20-%20%20Memorandum%20of%20Understanding%20-%202024%20(1).pdf" TargetMode="External"/><Relationship Id="rId5" Type="http://schemas.openxmlformats.org/officeDocument/2006/relationships/image" Target="../media/image24.png"/><Relationship Id="rId6"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0.xml"/><Relationship Id="rId3" Type="http://schemas.openxmlformats.org/officeDocument/2006/relationships/hyperlink" Target="https://14528569.fs1.hubspotusercontent-na1.net/hubfs/14528569/Welcome%20Start%20Toolkit/WS%20Learner%20Upload%20Sheet%20Template%20For%20Providers-%20EXTERNAL%20(1).xlsx" TargetMode="External"/><Relationship Id="rId4" Type="http://schemas.openxmlformats.org/officeDocument/2006/relationships/image" Target="../media/image24.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9.xml"/><Relationship Id="rId3" Type="http://schemas.openxmlformats.org/officeDocument/2006/relationships/hyperlink" Target="https://welcome-start.cell-ed.net/learner-website" TargetMode="External"/><Relationship Id="rId4" Type="http://schemas.openxmlformats.org/officeDocument/2006/relationships/hyperlink" Target="mailto:california@cell-ed.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5.jpg"/><Relationship Id="rId5" Type="http://schemas.openxmlformats.org/officeDocument/2006/relationships/image" Target="../media/image3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0.xml"/><Relationship Id="rId3" Type="http://schemas.openxmlformats.org/officeDocument/2006/relationships/hyperlink" Target="mailto:California@cell-ed.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sz="3200">
                <a:latin typeface="Open Sans"/>
                <a:ea typeface="Open Sans"/>
                <a:cs typeface="Open Sans"/>
                <a:sym typeface="Open Sans"/>
              </a:rPr>
              <a:t>‹#›</a:t>
            </a:fld>
            <a:endParaRPr sz="3700">
              <a:latin typeface="Open Sans"/>
              <a:ea typeface="Open Sans"/>
              <a:cs typeface="Open Sans"/>
              <a:sym typeface="Open Sans"/>
            </a:endParaRPr>
          </a:p>
        </p:txBody>
      </p:sp>
      <p:pic>
        <p:nvPicPr>
          <p:cNvPr id="763" name="Google Shape;763;p91"/>
          <p:cNvPicPr preferRelativeResize="0"/>
          <p:nvPr/>
        </p:nvPicPr>
        <p:blipFill rotWithShape="1">
          <a:blip r:embed="rId3">
            <a:alphaModFix/>
          </a:blip>
          <a:srcRect b="48312" l="0" r="0" t="0"/>
          <a:stretch/>
        </p:blipFill>
        <p:spPr>
          <a:xfrm>
            <a:off x="0" y="3242600"/>
            <a:ext cx="12192005" cy="94323"/>
          </a:xfrm>
          <a:prstGeom prst="rect">
            <a:avLst/>
          </a:prstGeom>
          <a:noFill/>
          <a:ln>
            <a:noFill/>
          </a:ln>
        </p:spPr>
      </p:pic>
      <p:pic>
        <p:nvPicPr>
          <p:cNvPr id="764" name="Google Shape;764;p91"/>
          <p:cNvPicPr preferRelativeResize="0"/>
          <p:nvPr/>
        </p:nvPicPr>
        <p:blipFill rotWithShape="1">
          <a:blip r:embed="rId4">
            <a:alphaModFix/>
          </a:blip>
          <a:srcRect b="6368" l="2901" r="4694" t="7343"/>
          <a:stretch/>
        </p:blipFill>
        <p:spPr>
          <a:xfrm>
            <a:off x="0" y="3336925"/>
            <a:ext cx="12192000" cy="28353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0"/>
          <p:cNvSpPr txBox="1"/>
          <p:nvPr>
            <p:ph type="title"/>
          </p:nvPr>
        </p:nvSpPr>
        <p:spPr>
          <a:xfrm>
            <a:off x="415650" y="2867850"/>
            <a:ext cx="11360700" cy="12720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cy" sz="4000">
                <a:solidFill>
                  <a:srgbClr val="218BC4"/>
                </a:solidFill>
                <a:latin typeface="Montserrat"/>
                <a:ea typeface="Montserrat"/>
                <a:cs typeface="Montserrat"/>
                <a:sym typeface="Montserrat"/>
              </a:rPr>
              <a:t>Welcome Start Program</a:t>
            </a:r>
            <a:endParaRPr sz="4000">
              <a:solidFill>
                <a:srgbClr val="218BC4"/>
              </a:solidFill>
              <a:latin typeface="Montserrat"/>
              <a:ea typeface="Montserrat"/>
              <a:cs typeface="Montserrat"/>
              <a:sym typeface="Montserrat"/>
            </a:endParaRPr>
          </a:p>
        </p:txBody>
      </p:sp>
      <p:sp>
        <p:nvSpPr>
          <p:cNvPr id="836" name="Google Shape;836;p10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0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42" name="Google Shape;842;p101"/>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cy">
                <a:latin typeface="Montserrat"/>
                <a:ea typeface="Montserrat"/>
                <a:cs typeface="Montserrat"/>
                <a:sym typeface="Montserrat"/>
              </a:rPr>
              <a:t>Program Goals </a:t>
            </a:r>
            <a:endParaRPr>
              <a:latin typeface="Montserrat"/>
              <a:ea typeface="Montserrat"/>
              <a:cs typeface="Montserrat"/>
              <a:sym typeface="Montserrat"/>
            </a:endParaRPr>
          </a:p>
        </p:txBody>
      </p:sp>
      <p:sp>
        <p:nvSpPr>
          <p:cNvPr id="843" name="Google Shape;843;p101"/>
          <p:cNvSpPr txBox="1"/>
          <p:nvPr/>
        </p:nvSpPr>
        <p:spPr>
          <a:xfrm>
            <a:off x="175250" y="1280675"/>
            <a:ext cx="8046600" cy="484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cy" sz="2100">
                <a:solidFill>
                  <a:srgbClr val="003660"/>
                </a:solidFill>
                <a:latin typeface="Montserrat"/>
                <a:ea typeface="Montserrat"/>
                <a:cs typeface="Montserrat"/>
                <a:sym typeface="Montserrat"/>
              </a:rPr>
              <a:t>The </a:t>
            </a:r>
            <a:r>
              <a:rPr b="1" lang="cy" sz="2100">
                <a:solidFill>
                  <a:srgbClr val="003660"/>
                </a:solidFill>
                <a:latin typeface="Montserrat"/>
                <a:ea typeface="Montserrat"/>
                <a:cs typeface="Montserrat"/>
                <a:sym typeface="Montserrat"/>
              </a:rPr>
              <a:t>Welcome S</a:t>
            </a:r>
            <a:r>
              <a:rPr b="1" lang="cy" sz="2100">
                <a:solidFill>
                  <a:srgbClr val="003660"/>
                </a:solidFill>
                <a:latin typeface="Montserrat"/>
                <a:ea typeface="Montserrat"/>
                <a:cs typeface="Montserrat"/>
                <a:sym typeface="Montserrat"/>
              </a:rPr>
              <a:t>tart</a:t>
            </a:r>
            <a:r>
              <a:rPr lang="cy" sz="2100">
                <a:solidFill>
                  <a:srgbClr val="003660"/>
                </a:solidFill>
                <a:latin typeface="Montserrat"/>
                <a:ea typeface="Montserrat"/>
                <a:cs typeface="Montserrat"/>
                <a:sym typeface="Montserrat"/>
              </a:rPr>
              <a:t> </a:t>
            </a:r>
            <a:r>
              <a:rPr lang="cy" sz="2100">
                <a:solidFill>
                  <a:srgbClr val="003660"/>
                </a:solidFill>
                <a:latin typeface="Montserrat"/>
                <a:ea typeface="Montserrat"/>
                <a:cs typeface="Montserrat"/>
                <a:sym typeface="Montserrat"/>
              </a:rPr>
              <a:t>program was created to reach eligible refugee populations in the state of California. The program provides culturally-sensitive educational resources to support clients in achieving self-sufficiency and successful integration. Resources include: </a:t>
            </a:r>
            <a:endParaRPr sz="2100">
              <a:solidFill>
                <a:srgbClr val="003660"/>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003660"/>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English language learning courses</a:t>
            </a:r>
            <a:endParaRPr sz="2100">
              <a:solidFill>
                <a:srgbClr val="003660"/>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WorkReady courses</a:t>
            </a:r>
            <a:endParaRPr sz="2100">
              <a:solidFill>
                <a:srgbClr val="003660"/>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Select translated courses available in Dari, Pashto, Ukrainian, and Russian </a:t>
            </a:r>
            <a:endParaRPr sz="2100">
              <a:solidFill>
                <a:srgbClr val="003660"/>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Live coaches who provide support and encouragement</a:t>
            </a:r>
            <a:endParaRPr sz="2100">
              <a:solidFill>
                <a:srgbClr val="003660"/>
              </a:solidFill>
              <a:latin typeface="Montserrat"/>
              <a:ea typeface="Montserrat"/>
              <a:cs typeface="Montserrat"/>
              <a:sym typeface="Montserrat"/>
            </a:endParaRPr>
          </a:p>
          <a:p>
            <a:pPr indent="-361950" lvl="0" marL="457200" rtl="0" algn="l">
              <a:lnSpc>
                <a:spcPct val="115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Learner onboarding materials </a:t>
            </a:r>
            <a:endParaRPr sz="2100">
              <a:solidFill>
                <a:srgbClr val="003660"/>
              </a:solidFill>
              <a:latin typeface="Montserrat"/>
              <a:ea typeface="Montserrat"/>
              <a:cs typeface="Montserrat"/>
              <a:sym typeface="Montserrat"/>
            </a:endParaRPr>
          </a:p>
          <a:p>
            <a:pPr indent="0" lvl="0" marL="0" rtl="0" algn="l">
              <a:spcBef>
                <a:spcPts val="0"/>
              </a:spcBef>
              <a:spcAft>
                <a:spcPts val="0"/>
              </a:spcAft>
              <a:buNone/>
            </a:pPr>
            <a:r>
              <a:t/>
            </a:r>
            <a:endParaRPr sz="1900">
              <a:solidFill>
                <a:srgbClr val="003660"/>
              </a:solidFill>
              <a:latin typeface="Open Sans"/>
              <a:ea typeface="Open Sans"/>
              <a:cs typeface="Open Sans"/>
              <a:sym typeface="Open Sans"/>
            </a:endParaRPr>
          </a:p>
        </p:txBody>
      </p:sp>
      <p:sp>
        <p:nvSpPr>
          <p:cNvPr id="844" name="Google Shape;844;p101"/>
          <p:cNvSpPr/>
          <p:nvPr/>
        </p:nvSpPr>
        <p:spPr>
          <a:xfrm>
            <a:off x="8206438" y="1456425"/>
            <a:ext cx="3654300" cy="3465000"/>
          </a:xfrm>
          <a:prstGeom prst="roundRect">
            <a:avLst>
              <a:gd fmla="val 16667" name="adj"/>
            </a:avLst>
          </a:prstGeom>
          <a:noFill/>
          <a:ln cap="flat" cmpd="sng" w="2286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845" name="Google Shape;845;p101"/>
          <p:cNvPicPr preferRelativeResize="0"/>
          <p:nvPr/>
        </p:nvPicPr>
        <p:blipFill rotWithShape="1">
          <a:blip r:embed="rId3">
            <a:alphaModFix/>
          </a:blip>
          <a:srcRect b="0" l="26613" r="5599" t="0"/>
          <a:stretch/>
        </p:blipFill>
        <p:spPr>
          <a:xfrm>
            <a:off x="8686625" y="1798649"/>
            <a:ext cx="3186451" cy="2979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0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51" name="Google Shape;851;p102"/>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cy">
                <a:latin typeface="Montserrat"/>
                <a:ea typeface="Montserrat"/>
                <a:cs typeface="Montserrat"/>
                <a:sym typeface="Montserrat"/>
              </a:rPr>
              <a:t>Who is </a:t>
            </a:r>
            <a:r>
              <a:rPr lang="cy">
                <a:latin typeface="Montserrat"/>
                <a:ea typeface="Montserrat"/>
                <a:cs typeface="Montserrat"/>
                <a:sym typeface="Montserrat"/>
              </a:rPr>
              <a:t>Eligible</a:t>
            </a:r>
            <a:r>
              <a:rPr lang="cy">
                <a:latin typeface="Montserrat"/>
                <a:ea typeface="Montserrat"/>
                <a:cs typeface="Montserrat"/>
                <a:sym typeface="Montserrat"/>
              </a:rPr>
              <a:t>? </a:t>
            </a:r>
            <a:endParaRPr>
              <a:latin typeface="Montserrat"/>
              <a:ea typeface="Montserrat"/>
              <a:cs typeface="Montserrat"/>
              <a:sym typeface="Montserrat"/>
            </a:endParaRPr>
          </a:p>
        </p:txBody>
      </p:sp>
      <p:sp>
        <p:nvSpPr>
          <p:cNvPr id="852" name="Google Shape;852;p10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53" name="Google Shape;853;p102"/>
          <p:cNvSpPr txBox="1"/>
          <p:nvPr/>
        </p:nvSpPr>
        <p:spPr>
          <a:xfrm>
            <a:off x="415600" y="1243675"/>
            <a:ext cx="7073100" cy="477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cy" sz="1840">
                <a:solidFill>
                  <a:srgbClr val="003660"/>
                </a:solidFill>
                <a:latin typeface="Montserrat"/>
                <a:ea typeface="Montserrat"/>
                <a:cs typeface="Montserrat"/>
                <a:sym typeface="Montserrat"/>
              </a:rPr>
              <a:t>Participants must be eligible Ukrainian Humanitarian Parolees (including non-Ukrainian habitual residents) or Afghan Humanitarian Parolees, SIV holders, refugees and asylees receiving Refugee Support Services (RSS) benefits from one of the impacted counties* service providers.</a:t>
            </a:r>
            <a:endParaRPr sz="1840">
              <a:solidFill>
                <a:srgbClr val="0036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440">
              <a:solidFill>
                <a:srgbClr val="003660"/>
              </a:solidFill>
              <a:latin typeface="Montserrat"/>
              <a:ea typeface="Montserrat"/>
              <a:cs typeface="Montserrat"/>
              <a:sym typeface="Montserrat"/>
            </a:endParaRPr>
          </a:p>
          <a:p>
            <a:pPr indent="0" lvl="0" marL="0" rtl="0" algn="l">
              <a:lnSpc>
                <a:spcPct val="115000"/>
              </a:lnSpc>
              <a:spcBef>
                <a:spcPts val="0"/>
              </a:spcBef>
              <a:spcAft>
                <a:spcPts val="0"/>
              </a:spcAft>
              <a:buNone/>
            </a:pPr>
            <a:r>
              <a:rPr lang="cy" sz="1840">
                <a:solidFill>
                  <a:srgbClr val="003660"/>
                </a:solidFill>
                <a:latin typeface="Montserrat"/>
                <a:ea typeface="Montserrat"/>
                <a:cs typeface="Montserrat"/>
                <a:sym typeface="Montserrat"/>
              </a:rPr>
              <a:t>Citizens and nationals of Afghanistan for whom refugee and entrant assistance activities are authorized (e.g., Special Immigrant Visa holders, </a:t>
            </a:r>
            <a:r>
              <a:rPr lang="cy" sz="1840">
                <a:solidFill>
                  <a:srgbClr val="003660"/>
                </a:solidFill>
                <a:latin typeface="Montserrat"/>
                <a:ea typeface="Montserrat"/>
                <a:cs typeface="Montserrat"/>
                <a:sym typeface="Montserrat"/>
              </a:rPr>
              <a:t>Special</a:t>
            </a:r>
            <a:r>
              <a:rPr lang="cy" sz="1840">
                <a:solidFill>
                  <a:srgbClr val="003660"/>
                </a:solidFill>
                <a:latin typeface="Montserrat"/>
                <a:ea typeface="Montserrat"/>
                <a:cs typeface="Montserrat"/>
                <a:sym typeface="Montserrat"/>
              </a:rPr>
              <a:t> Immigrants with Conditional Permanent Resident status, SI/SQ parolees, refugees, asylees), whose eligibility date is on or after July 31, 2021.</a:t>
            </a:r>
            <a:endParaRPr sz="1840">
              <a:solidFill>
                <a:srgbClr val="003660"/>
              </a:solidFill>
              <a:latin typeface="Montserrat"/>
              <a:ea typeface="Montserrat"/>
              <a:cs typeface="Montserrat"/>
              <a:sym typeface="Montserrat"/>
            </a:endParaRPr>
          </a:p>
          <a:p>
            <a:pPr indent="0" lvl="0" marL="0" rtl="0" algn="l">
              <a:lnSpc>
                <a:spcPct val="115000"/>
              </a:lnSpc>
              <a:spcBef>
                <a:spcPts val="0"/>
              </a:spcBef>
              <a:spcAft>
                <a:spcPts val="0"/>
              </a:spcAft>
              <a:buNone/>
            </a:pPr>
            <a:r>
              <a:rPr lang="cy" sz="1340">
                <a:solidFill>
                  <a:srgbClr val="F15929"/>
                </a:solidFill>
                <a:latin typeface="Montserrat"/>
                <a:ea typeface="Montserrat"/>
                <a:cs typeface="Montserrat"/>
                <a:sym typeface="Montserrat"/>
              </a:rPr>
              <a:t>*Alameda, Los Angeles, Orange, Sacramento, San Diego, San Francisco, Santa Clara, and Stanislaus</a:t>
            </a:r>
            <a:endParaRPr sz="1340">
              <a:solidFill>
                <a:srgbClr val="F15929"/>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3660"/>
              </a:solidFill>
              <a:latin typeface="Open Sans"/>
              <a:ea typeface="Open Sans"/>
              <a:cs typeface="Open Sans"/>
              <a:sym typeface="Open Sans"/>
            </a:endParaRPr>
          </a:p>
        </p:txBody>
      </p:sp>
      <p:pic>
        <p:nvPicPr>
          <p:cNvPr id="854" name="Google Shape;854;p102"/>
          <p:cNvPicPr preferRelativeResize="0"/>
          <p:nvPr/>
        </p:nvPicPr>
        <p:blipFill rotWithShape="1">
          <a:blip r:embed="rId3">
            <a:alphaModFix/>
          </a:blip>
          <a:srcRect b="21219" l="13501" r="21118" t="6010"/>
          <a:stretch/>
        </p:blipFill>
        <p:spPr>
          <a:xfrm>
            <a:off x="7701750" y="1902563"/>
            <a:ext cx="3927274" cy="3052875"/>
          </a:xfrm>
          <a:prstGeom prst="rect">
            <a:avLst/>
          </a:prstGeom>
          <a:noFill/>
          <a:ln cap="flat" cmpd="sng" w="228600">
            <a:solidFill>
              <a:schemeClr val="lt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0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60" name="Google Shape;860;p10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latin typeface="Open Sans"/>
                <a:ea typeface="Open Sans"/>
                <a:cs typeface="Open Sans"/>
                <a:sym typeface="Open Sans"/>
              </a:rPr>
              <a:t>‹#›</a:t>
            </a:fld>
            <a:endParaRPr>
              <a:latin typeface="Open Sans"/>
              <a:ea typeface="Open Sans"/>
              <a:cs typeface="Open Sans"/>
              <a:sym typeface="Open Sans"/>
            </a:endParaRPr>
          </a:p>
        </p:txBody>
      </p:sp>
      <p:sp>
        <p:nvSpPr>
          <p:cNvPr id="861" name="Google Shape;861;p103"/>
          <p:cNvSpPr txBox="1"/>
          <p:nvPr>
            <p:ph idx="4294967295" type="title"/>
          </p:nvPr>
        </p:nvSpPr>
        <p:spPr>
          <a:xfrm>
            <a:off x="554133" y="791156"/>
            <a:ext cx="15147600" cy="10179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Clr>
                <a:schemeClr val="dk1"/>
              </a:buClr>
              <a:buSzPts val="1500"/>
              <a:buFont typeface="Arial"/>
              <a:buNone/>
            </a:pPr>
            <a:r>
              <a:rPr lang="cy" sz="3300">
                <a:latin typeface="Montserrat"/>
                <a:ea typeface="Montserrat"/>
                <a:cs typeface="Montserrat"/>
                <a:sym typeface="Montserrat"/>
              </a:rPr>
              <a:t>Getting Started: The Welcome Start</a:t>
            </a:r>
            <a:r>
              <a:rPr lang="cy" sz="3300">
                <a:latin typeface="Montserrat"/>
                <a:ea typeface="Montserrat"/>
                <a:cs typeface="Montserrat"/>
                <a:sym typeface="Montserrat"/>
              </a:rPr>
              <a:t> </a:t>
            </a:r>
            <a:r>
              <a:rPr lang="cy" sz="3300">
                <a:latin typeface="Montserrat"/>
                <a:ea typeface="Montserrat"/>
                <a:cs typeface="Montserrat"/>
                <a:sym typeface="Montserrat"/>
              </a:rPr>
              <a:t>Toolkit</a:t>
            </a:r>
            <a:r>
              <a:rPr lang="cy" sz="3300">
                <a:latin typeface="Montserrat"/>
                <a:ea typeface="Montserrat"/>
                <a:cs typeface="Montserrat"/>
                <a:sym typeface="Montserrat"/>
              </a:rPr>
              <a:t> </a:t>
            </a:r>
            <a:endParaRPr sz="3300">
              <a:latin typeface="Montserrat"/>
              <a:ea typeface="Montserrat"/>
              <a:cs typeface="Montserrat"/>
              <a:sym typeface="Montserrat"/>
            </a:endParaRPr>
          </a:p>
        </p:txBody>
      </p:sp>
      <p:sp>
        <p:nvSpPr>
          <p:cNvPr id="862" name="Google Shape;862;p103"/>
          <p:cNvSpPr txBox="1"/>
          <p:nvPr/>
        </p:nvSpPr>
        <p:spPr>
          <a:xfrm>
            <a:off x="657450" y="1532350"/>
            <a:ext cx="6310500" cy="433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y" sz="1900">
                <a:solidFill>
                  <a:srgbClr val="003660"/>
                </a:solidFill>
                <a:latin typeface="Montserrat"/>
                <a:ea typeface="Montserrat"/>
                <a:cs typeface="Montserrat"/>
                <a:sym typeface="Montserrat"/>
              </a:rPr>
              <a:t>The Welcome Start </a:t>
            </a:r>
            <a:r>
              <a:rPr lang="cy" sz="1900" u="sng">
                <a:solidFill>
                  <a:schemeClr val="hlink"/>
                </a:solidFill>
                <a:latin typeface="Montserrat"/>
                <a:ea typeface="Montserrat"/>
                <a:cs typeface="Montserrat"/>
                <a:sym typeface="Montserrat"/>
                <a:hlinkClick r:id="rId3"/>
              </a:rPr>
              <a:t>Toolkit </a:t>
            </a:r>
            <a:r>
              <a:rPr lang="cy" sz="1900">
                <a:solidFill>
                  <a:srgbClr val="003660"/>
                </a:solidFill>
                <a:latin typeface="Montserrat"/>
                <a:ea typeface="Montserrat"/>
                <a:cs typeface="Montserrat"/>
                <a:sym typeface="Montserrat"/>
              </a:rPr>
              <a:t>is home to the materi</a:t>
            </a:r>
            <a:r>
              <a:rPr lang="cy" sz="1900">
                <a:solidFill>
                  <a:srgbClr val="003660"/>
                </a:solidFill>
                <a:latin typeface="Montserrat"/>
                <a:ea typeface="Montserrat"/>
                <a:cs typeface="Montserrat"/>
                <a:sym typeface="Montserrat"/>
              </a:rPr>
              <a:t>a</a:t>
            </a:r>
            <a:r>
              <a:rPr lang="cy" sz="1900">
                <a:solidFill>
                  <a:srgbClr val="003660"/>
                </a:solidFill>
                <a:latin typeface="Montserrat"/>
                <a:ea typeface="Montserrat"/>
                <a:cs typeface="Montserrat"/>
                <a:sym typeface="Montserrat"/>
              </a:rPr>
              <a:t>ls you need to get started, including:</a:t>
            </a:r>
            <a:endParaRPr sz="1900">
              <a:solidFill>
                <a:srgbClr val="003660"/>
              </a:solidFill>
              <a:latin typeface="Montserrat"/>
              <a:ea typeface="Montserrat"/>
              <a:cs typeface="Montserrat"/>
              <a:sym typeface="Montserrat"/>
            </a:endParaRPr>
          </a:p>
          <a:p>
            <a:pPr indent="-349250" lvl="0" marL="457200" rtl="0" algn="l">
              <a:spcBef>
                <a:spcPts val="0"/>
              </a:spcBef>
              <a:spcAft>
                <a:spcPts val="0"/>
              </a:spcAft>
              <a:buClr>
                <a:srgbClr val="F15929"/>
              </a:buClr>
              <a:buSzPts val="1900"/>
              <a:buFont typeface="Montserrat"/>
              <a:buChar char="●"/>
            </a:pPr>
            <a:r>
              <a:rPr lang="cy" sz="1900">
                <a:solidFill>
                  <a:srgbClr val="003660"/>
                </a:solidFill>
                <a:latin typeface="Montserrat"/>
                <a:ea typeface="Montserrat"/>
                <a:cs typeface="Montserrat"/>
                <a:sym typeface="Montserrat"/>
              </a:rPr>
              <a:t>Information on the program &amp; Cell-Ed</a:t>
            </a:r>
            <a:endParaRPr sz="1900">
              <a:solidFill>
                <a:srgbClr val="003660"/>
              </a:solidFill>
              <a:latin typeface="Montserrat"/>
              <a:ea typeface="Montserrat"/>
              <a:cs typeface="Montserrat"/>
              <a:sym typeface="Montserrat"/>
            </a:endParaRPr>
          </a:p>
          <a:p>
            <a:pPr indent="-349250" lvl="0" marL="457200" rtl="0" algn="l">
              <a:spcBef>
                <a:spcPts val="0"/>
              </a:spcBef>
              <a:spcAft>
                <a:spcPts val="0"/>
              </a:spcAft>
              <a:buClr>
                <a:srgbClr val="F15929"/>
              </a:buClr>
              <a:buSzPts val="1900"/>
              <a:buFont typeface="Montserrat"/>
              <a:buChar char="●"/>
            </a:pPr>
            <a:r>
              <a:rPr lang="cy" sz="1900">
                <a:solidFill>
                  <a:srgbClr val="003660"/>
                </a:solidFill>
                <a:latin typeface="Montserrat"/>
                <a:ea typeface="Montserrat"/>
                <a:cs typeface="Montserrat"/>
                <a:sym typeface="Montserrat"/>
              </a:rPr>
              <a:t>Resources to train new staff</a:t>
            </a:r>
            <a:endParaRPr sz="1900">
              <a:solidFill>
                <a:srgbClr val="003660"/>
              </a:solidFill>
              <a:latin typeface="Montserrat"/>
              <a:ea typeface="Montserrat"/>
              <a:cs typeface="Montserrat"/>
              <a:sym typeface="Montserrat"/>
            </a:endParaRPr>
          </a:p>
          <a:p>
            <a:pPr indent="-349250" lvl="0" marL="457200" rtl="0" algn="l">
              <a:spcBef>
                <a:spcPts val="0"/>
              </a:spcBef>
              <a:spcAft>
                <a:spcPts val="0"/>
              </a:spcAft>
              <a:buClr>
                <a:srgbClr val="F15929"/>
              </a:buClr>
              <a:buSzPts val="1900"/>
              <a:buFont typeface="Montserrat"/>
              <a:buChar char="●"/>
            </a:pPr>
            <a:r>
              <a:rPr lang="cy" sz="1900">
                <a:solidFill>
                  <a:srgbClr val="003660"/>
                </a:solidFill>
                <a:latin typeface="Montserrat"/>
                <a:ea typeface="Montserrat"/>
                <a:cs typeface="Montserrat"/>
                <a:sym typeface="Montserrat"/>
              </a:rPr>
              <a:t>Tools</a:t>
            </a:r>
            <a:r>
              <a:rPr lang="cy" sz="1900">
                <a:solidFill>
                  <a:srgbClr val="003660"/>
                </a:solidFill>
                <a:latin typeface="Montserrat"/>
                <a:ea typeface="Montserrat"/>
                <a:cs typeface="Montserrat"/>
                <a:sym typeface="Montserrat"/>
              </a:rPr>
              <a:t> to support clients </a:t>
            </a:r>
            <a:endParaRPr sz="1900">
              <a:solidFill>
                <a:srgbClr val="003660"/>
              </a:solidFill>
              <a:latin typeface="Montserrat"/>
              <a:ea typeface="Montserrat"/>
              <a:cs typeface="Montserrat"/>
              <a:sym typeface="Montserrat"/>
            </a:endParaRPr>
          </a:p>
          <a:p>
            <a:pPr indent="-349250" lvl="0" marL="457200" rtl="0" algn="l">
              <a:spcBef>
                <a:spcPts val="0"/>
              </a:spcBef>
              <a:spcAft>
                <a:spcPts val="0"/>
              </a:spcAft>
              <a:buClr>
                <a:srgbClr val="F15929"/>
              </a:buClr>
              <a:buSzPts val="1900"/>
              <a:buFont typeface="Montserrat"/>
              <a:buChar char="●"/>
            </a:pPr>
            <a:r>
              <a:rPr lang="cy" sz="1900">
                <a:solidFill>
                  <a:srgbClr val="003660"/>
                </a:solidFill>
                <a:latin typeface="Montserrat"/>
                <a:ea typeface="Montserrat"/>
                <a:cs typeface="Montserrat"/>
                <a:sym typeface="Montserrat"/>
              </a:rPr>
              <a:t>Resources for </a:t>
            </a:r>
            <a:r>
              <a:rPr lang="cy" sz="1900">
                <a:solidFill>
                  <a:srgbClr val="003660"/>
                </a:solidFill>
                <a:latin typeface="Montserrat"/>
                <a:ea typeface="Montserrat"/>
                <a:cs typeface="Montserrat"/>
                <a:sym typeface="Montserrat"/>
              </a:rPr>
              <a:t>County</a:t>
            </a:r>
            <a:r>
              <a:rPr lang="cy" sz="1900">
                <a:solidFill>
                  <a:srgbClr val="003660"/>
                </a:solidFill>
                <a:latin typeface="Montserrat"/>
                <a:ea typeface="Montserrat"/>
                <a:cs typeface="Montserrat"/>
                <a:sym typeface="Montserrat"/>
              </a:rPr>
              <a:t> and provider staff </a:t>
            </a:r>
            <a:endParaRPr sz="1900">
              <a:solidFill>
                <a:srgbClr val="003660"/>
              </a:solidFill>
              <a:latin typeface="Montserrat"/>
              <a:ea typeface="Montserrat"/>
              <a:cs typeface="Montserrat"/>
              <a:sym typeface="Montserrat"/>
            </a:endParaRPr>
          </a:p>
          <a:p>
            <a:pPr indent="0" lvl="0" marL="0" rtl="0" algn="l">
              <a:spcBef>
                <a:spcPts val="0"/>
              </a:spcBef>
              <a:spcAft>
                <a:spcPts val="0"/>
              </a:spcAft>
              <a:buNone/>
            </a:pPr>
            <a:r>
              <a:t/>
            </a:r>
            <a:endParaRPr sz="1900">
              <a:solidFill>
                <a:srgbClr val="003660"/>
              </a:solidFill>
              <a:latin typeface="Montserrat"/>
              <a:ea typeface="Montserrat"/>
              <a:cs typeface="Montserrat"/>
              <a:sym typeface="Montserrat"/>
            </a:endParaRPr>
          </a:p>
          <a:p>
            <a:pPr indent="0" lvl="0" marL="0" rtl="0" algn="l">
              <a:spcBef>
                <a:spcPts val="0"/>
              </a:spcBef>
              <a:spcAft>
                <a:spcPts val="0"/>
              </a:spcAft>
              <a:buNone/>
            </a:pPr>
            <a:r>
              <a:rPr lang="cy" sz="1900">
                <a:solidFill>
                  <a:srgbClr val="003660"/>
                </a:solidFill>
                <a:latin typeface="Montserrat"/>
                <a:ea typeface="Montserrat"/>
                <a:cs typeface="Montserrat"/>
                <a:sym typeface="Montserrat"/>
              </a:rPr>
              <a:t>Register for Toolkit access </a:t>
            </a:r>
            <a:r>
              <a:rPr b="1" lang="cy" sz="1900" u="sng">
                <a:solidFill>
                  <a:srgbClr val="003660"/>
                </a:solidFill>
                <a:latin typeface="Montserrat"/>
                <a:ea typeface="Montserrat"/>
                <a:cs typeface="Montserrat"/>
                <a:sym typeface="Montserrat"/>
                <a:hlinkClick r:id="rId4">
                  <a:extLst>
                    <a:ext uri="{A12FA001-AC4F-418D-AE19-62706E023703}">
                      <ahyp:hlinkClr val="tx"/>
                    </a:ext>
                  </a:extLst>
                </a:hlinkClick>
              </a:rPr>
              <a:t>here</a:t>
            </a:r>
            <a:r>
              <a:rPr b="1" lang="cy" sz="1900">
                <a:solidFill>
                  <a:srgbClr val="003660"/>
                </a:solidFill>
                <a:highlight>
                  <a:srgbClr val="FFFFFF"/>
                </a:highlight>
                <a:latin typeface="Montserrat"/>
                <a:ea typeface="Montserrat"/>
                <a:cs typeface="Montserrat"/>
                <a:sym typeface="Montserrat"/>
              </a:rPr>
              <a:t>. </a:t>
            </a:r>
            <a:endParaRPr b="1" sz="1900">
              <a:solidFill>
                <a:srgbClr val="00366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050">
              <a:solidFill>
                <a:srgbClr val="33475B"/>
              </a:solidFill>
              <a:highlight>
                <a:srgbClr val="FFFFFF"/>
              </a:highlight>
              <a:latin typeface="Montserrat"/>
              <a:ea typeface="Montserrat"/>
              <a:cs typeface="Montserrat"/>
              <a:sym typeface="Montserrat"/>
            </a:endParaRPr>
          </a:p>
          <a:p>
            <a:pPr indent="0" lvl="0" marL="0" rtl="0" algn="l">
              <a:spcBef>
                <a:spcPts val="900"/>
              </a:spcBef>
              <a:spcAft>
                <a:spcPts val="0"/>
              </a:spcAft>
              <a:buNone/>
            </a:pPr>
            <a:r>
              <a:rPr b="1" lang="cy" sz="1900">
                <a:solidFill>
                  <a:srgbClr val="003660"/>
                </a:solidFill>
                <a:latin typeface="Montserrat"/>
                <a:ea typeface="Montserrat"/>
                <a:cs typeface="Montserrat"/>
                <a:sym typeface="Montserrat"/>
              </a:rPr>
              <a:t>Once you've registered, you'll see the password and the URL to access the Toolkit.</a:t>
            </a:r>
            <a:endParaRPr b="1" sz="1900">
              <a:solidFill>
                <a:srgbClr val="003660"/>
              </a:solidFill>
              <a:latin typeface="Montserrat"/>
              <a:ea typeface="Montserrat"/>
              <a:cs typeface="Montserrat"/>
              <a:sym typeface="Montserrat"/>
            </a:endParaRPr>
          </a:p>
          <a:p>
            <a:pPr indent="0" lvl="0" marL="0" rtl="0" algn="l">
              <a:spcBef>
                <a:spcPts val="0"/>
              </a:spcBef>
              <a:spcAft>
                <a:spcPts val="0"/>
              </a:spcAft>
              <a:buNone/>
            </a:pPr>
            <a:r>
              <a:t/>
            </a:r>
            <a:endParaRPr sz="100">
              <a:latin typeface="Montserrat"/>
              <a:ea typeface="Montserrat"/>
              <a:cs typeface="Montserrat"/>
              <a:sym typeface="Montserrat"/>
            </a:endParaRPr>
          </a:p>
          <a:p>
            <a:pPr indent="0" lvl="0" marL="0" rtl="0" algn="l">
              <a:spcBef>
                <a:spcPts val="0"/>
              </a:spcBef>
              <a:spcAft>
                <a:spcPts val="0"/>
              </a:spcAft>
              <a:buNone/>
            </a:pPr>
            <a:r>
              <a:t/>
            </a:r>
            <a:endParaRPr b="1" sz="1000">
              <a:solidFill>
                <a:srgbClr val="EE433C"/>
              </a:solidFill>
              <a:latin typeface="Montserrat"/>
              <a:ea typeface="Montserrat"/>
              <a:cs typeface="Montserrat"/>
              <a:sym typeface="Montserrat"/>
            </a:endParaRPr>
          </a:p>
          <a:p>
            <a:pPr indent="0" lvl="0" marL="0" rtl="0" algn="l">
              <a:spcBef>
                <a:spcPts val="0"/>
              </a:spcBef>
              <a:spcAft>
                <a:spcPts val="0"/>
              </a:spcAft>
              <a:buNone/>
            </a:pPr>
            <a:r>
              <a:rPr b="1" lang="cy" sz="1600">
                <a:solidFill>
                  <a:srgbClr val="F15929"/>
                </a:solidFill>
                <a:latin typeface="Montserrat"/>
                <a:ea typeface="Montserrat"/>
                <a:cs typeface="Montserrat"/>
                <a:sym typeface="Montserrat"/>
              </a:rPr>
              <a:t>Please ensure that you do not share the password with individuals outside of your program, these materials are customized for the Refugee Program Bureau </a:t>
            </a:r>
            <a:endParaRPr b="1" sz="1600">
              <a:solidFill>
                <a:srgbClr val="F15929"/>
              </a:solidFill>
              <a:latin typeface="Montserrat"/>
              <a:ea typeface="Montserrat"/>
              <a:cs typeface="Montserrat"/>
              <a:sym typeface="Montserrat"/>
            </a:endParaRPr>
          </a:p>
        </p:txBody>
      </p:sp>
      <p:pic>
        <p:nvPicPr>
          <p:cNvPr id="863" name="Google Shape;863;p103"/>
          <p:cNvPicPr preferRelativeResize="0"/>
          <p:nvPr/>
        </p:nvPicPr>
        <p:blipFill>
          <a:blip r:embed="rId5">
            <a:alphaModFix/>
          </a:blip>
          <a:stretch>
            <a:fillRect/>
          </a:stretch>
        </p:blipFill>
        <p:spPr>
          <a:xfrm>
            <a:off x="7606900" y="1978250"/>
            <a:ext cx="4461675" cy="2606200"/>
          </a:xfrm>
          <a:prstGeom prst="rect">
            <a:avLst/>
          </a:prstGeom>
          <a:noFill/>
          <a:ln>
            <a:noFill/>
          </a:ln>
        </p:spPr>
      </p:pic>
      <p:pic>
        <p:nvPicPr>
          <p:cNvPr id="864" name="Google Shape;864;p103"/>
          <p:cNvPicPr preferRelativeResize="0"/>
          <p:nvPr/>
        </p:nvPicPr>
        <p:blipFill rotWithShape="1">
          <a:blip r:embed="rId6">
            <a:alphaModFix/>
          </a:blip>
          <a:srcRect b="0" l="0" r="0" t="73965"/>
          <a:stretch/>
        </p:blipFill>
        <p:spPr>
          <a:xfrm>
            <a:off x="8173825" y="3712425"/>
            <a:ext cx="3289375" cy="520651"/>
          </a:xfrm>
          <a:prstGeom prst="rect">
            <a:avLst/>
          </a:prstGeom>
          <a:noFill/>
          <a:ln>
            <a:noFill/>
          </a:ln>
        </p:spPr>
      </p:pic>
      <p:pic>
        <p:nvPicPr>
          <p:cNvPr id="865" name="Google Shape;865;p103"/>
          <p:cNvPicPr preferRelativeResize="0"/>
          <p:nvPr/>
        </p:nvPicPr>
        <p:blipFill rotWithShape="1">
          <a:blip r:embed="rId7">
            <a:alphaModFix/>
          </a:blip>
          <a:srcRect b="11331" l="0" r="0" t="0"/>
          <a:stretch/>
        </p:blipFill>
        <p:spPr>
          <a:xfrm>
            <a:off x="8173825" y="2336275"/>
            <a:ext cx="3289375" cy="1434974"/>
          </a:xfrm>
          <a:prstGeom prst="rect">
            <a:avLst/>
          </a:prstGeom>
          <a:noFill/>
          <a:ln>
            <a:noFill/>
          </a:ln>
        </p:spPr>
      </p:pic>
      <p:pic>
        <p:nvPicPr>
          <p:cNvPr id="866" name="Google Shape;866;p103"/>
          <p:cNvPicPr preferRelativeResize="0"/>
          <p:nvPr/>
        </p:nvPicPr>
        <p:blipFill>
          <a:blip r:embed="rId8">
            <a:alphaModFix/>
          </a:blip>
          <a:stretch>
            <a:fillRect/>
          </a:stretch>
        </p:blipFill>
        <p:spPr>
          <a:xfrm>
            <a:off x="7278253" y="2531399"/>
            <a:ext cx="1197849" cy="24409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0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72" name="Google Shape;872;p104"/>
          <p:cNvSpPr txBox="1"/>
          <p:nvPr>
            <p:ph idx="4294967295" type="title"/>
          </p:nvPr>
        </p:nvSpPr>
        <p:spPr>
          <a:xfrm>
            <a:off x="554133" y="791156"/>
            <a:ext cx="15147600" cy="10179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Clr>
                <a:schemeClr val="dk1"/>
              </a:buClr>
              <a:buSzPts val="1500"/>
              <a:buFont typeface="Arial"/>
              <a:buNone/>
            </a:pPr>
            <a:r>
              <a:rPr lang="cy" sz="3300">
                <a:latin typeface="Montserrat"/>
                <a:ea typeface="Montserrat"/>
                <a:cs typeface="Montserrat"/>
                <a:sym typeface="Montserrat"/>
              </a:rPr>
              <a:t>Client Flyers and </a:t>
            </a:r>
            <a:r>
              <a:rPr lang="cy" sz="3300">
                <a:latin typeface="Montserrat"/>
                <a:ea typeface="Montserrat"/>
                <a:cs typeface="Montserrat"/>
                <a:sym typeface="Montserrat"/>
              </a:rPr>
              <a:t>Poster</a:t>
            </a:r>
            <a:r>
              <a:rPr lang="cy" sz="3300">
                <a:latin typeface="Montserrat"/>
                <a:ea typeface="Montserrat"/>
                <a:cs typeface="Montserrat"/>
                <a:sym typeface="Montserrat"/>
              </a:rPr>
              <a:t>s</a:t>
            </a:r>
            <a:endParaRPr sz="3300">
              <a:latin typeface="Montserrat"/>
              <a:ea typeface="Montserrat"/>
              <a:cs typeface="Montserrat"/>
              <a:sym typeface="Montserrat"/>
            </a:endParaRPr>
          </a:p>
        </p:txBody>
      </p:sp>
      <p:sp>
        <p:nvSpPr>
          <p:cNvPr id="873" name="Google Shape;873;p10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latin typeface="Open Sans"/>
                <a:ea typeface="Open Sans"/>
                <a:cs typeface="Open Sans"/>
                <a:sym typeface="Open Sans"/>
              </a:rPr>
              <a:t>‹#›</a:t>
            </a:fld>
            <a:endParaRPr>
              <a:latin typeface="Open Sans"/>
              <a:ea typeface="Open Sans"/>
              <a:cs typeface="Open Sans"/>
              <a:sym typeface="Open Sans"/>
            </a:endParaRPr>
          </a:p>
        </p:txBody>
      </p:sp>
      <p:sp>
        <p:nvSpPr>
          <p:cNvPr id="874" name="Google Shape;874;p104"/>
          <p:cNvSpPr txBox="1"/>
          <p:nvPr/>
        </p:nvSpPr>
        <p:spPr>
          <a:xfrm>
            <a:off x="554125" y="1504675"/>
            <a:ext cx="6254100" cy="417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cy" sz="2000">
                <a:solidFill>
                  <a:srgbClr val="003660"/>
                </a:solidFill>
                <a:latin typeface="Montserrat"/>
                <a:ea typeface="Montserrat"/>
                <a:cs typeface="Montserrat"/>
                <a:sym typeface="Montserrat"/>
              </a:rPr>
              <a:t>Staff will have access to Client Flyers that guide a learner on how to get started on Cell-Ed</a:t>
            </a:r>
            <a:endParaRPr sz="2000">
              <a:solidFill>
                <a:srgbClr val="0036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800">
              <a:solidFill>
                <a:srgbClr val="003660"/>
              </a:solidFill>
              <a:latin typeface="Montserrat"/>
              <a:ea typeface="Montserrat"/>
              <a:cs typeface="Montserrat"/>
              <a:sym typeface="Montserrat"/>
            </a:endParaRPr>
          </a:p>
          <a:p>
            <a:pPr indent="-355600" lvl="0" marL="457200" rtl="0" algn="l">
              <a:lnSpc>
                <a:spcPct val="115000"/>
              </a:lnSpc>
              <a:spcBef>
                <a:spcPts val="0"/>
              </a:spcBef>
              <a:spcAft>
                <a:spcPts val="0"/>
              </a:spcAft>
              <a:buClr>
                <a:srgbClr val="F15929"/>
              </a:buClr>
              <a:buSzPts val="2000"/>
              <a:buFont typeface="Montserrat"/>
              <a:buChar char="●"/>
            </a:pPr>
            <a:r>
              <a:rPr lang="cy" sz="2000">
                <a:solidFill>
                  <a:srgbClr val="003660"/>
                </a:solidFill>
                <a:latin typeface="Montserrat"/>
                <a:ea typeface="Montserrat"/>
                <a:cs typeface="Montserrat"/>
                <a:sym typeface="Montserrat"/>
              </a:rPr>
              <a:t>These flyers can help ensure a learner is placed into the course and topic that is right for them</a:t>
            </a:r>
            <a:endParaRPr sz="2000">
              <a:solidFill>
                <a:srgbClr val="003660"/>
              </a:solidFill>
              <a:latin typeface="Montserrat"/>
              <a:ea typeface="Montserrat"/>
              <a:cs typeface="Montserrat"/>
              <a:sym typeface="Montserrat"/>
            </a:endParaRPr>
          </a:p>
          <a:p>
            <a:pPr indent="-355600" lvl="0" marL="457200" rtl="0" algn="l">
              <a:lnSpc>
                <a:spcPct val="115000"/>
              </a:lnSpc>
              <a:spcBef>
                <a:spcPts val="0"/>
              </a:spcBef>
              <a:spcAft>
                <a:spcPts val="0"/>
              </a:spcAft>
              <a:buClr>
                <a:srgbClr val="F15929"/>
              </a:buClr>
              <a:buSzPts val="2000"/>
              <a:buFont typeface="Montserrat"/>
              <a:buChar char="●"/>
            </a:pPr>
            <a:r>
              <a:rPr lang="cy" sz="2000">
                <a:solidFill>
                  <a:srgbClr val="003660"/>
                </a:solidFill>
                <a:latin typeface="Montserrat"/>
                <a:ea typeface="Montserrat"/>
                <a:cs typeface="Montserrat"/>
                <a:sym typeface="Montserrat"/>
              </a:rPr>
              <a:t>Flyers can be downloaded, shared, or printed to fit the needs of your client population</a:t>
            </a:r>
            <a:endParaRPr sz="2000">
              <a:solidFill>
                <a:srgbClr val="003660"/>
              </a:solidFill>
              <a:latin typeface="Montserrat"/>
              <a:ea typeface="Montserrat"/>
              <a:cs typeface="Montserrat"/>
              <a:sym typeface="Montserrat"/>
            </a:endParaRPr>
          </a:p>
          <a:p>
            <a:pPr indent="-355600" lvl="0" marL="457200" rtl="0" algn="l">
              <a:lnSpc>
                <a:spcPct val="115000"/>
              </a:lnSpc>
              <a:spcBef>
                <a:spcPts val="0"/>
              </a:spcBef>
              <a:spcAft>
                <a:spcPts val="0"/>
              </a:spcAft>
              <a:buClr>
                <a:srgbClr val="F15929"/>
              </a:buClr>
              <a:buSzPts val="2000"/>
              <a:buFont typeface="Montserrat"/>
              <a:buChar char="●"/>
            </a:pPr>
            <a:r>
              <a:rPr lang="cy" sz="2000">
                <a:solidFill>
                  <a:srgbClr val="003660"/>
                </a:solidFill>
                <a:latin typeface="Montserrat"/>
                <a:ea typeface="Montserrat"/>
                <a:cs typeface="Montserrat"/>
                <a:sym typeface="Montserrat"/>
              </a:rPr>
              <a:t>F</a:t>
            </a:r>
            <a:r>
              <a:rPr lang="cy" sz="2000">
                <a:solidFill>
                  <a:srgbClr val="003660"/>
                </a:solidFill>
                <a:latin typeface="Montserrat"/>
                <a:ea typeface="Montserrat"/>
                <a:cs typeface="Montserrat"/>
                <a:sym typeface="Montserrat"/>
              </a:rPr>
              <a:t>lyers and posters can be requested and shipped to the County or Provider Organizations </a:t>
            </a:r>
            <a:endParaRPr sz="2000">
              <a:solidFill>
                <a:srgbClr val="003660"/>
              </a:solidFill>
              <a:latin typeface="Montserrat"/>
              <a:ea typeface="Montserrat"/>
              <a:cs typeface="Montserrat"/>
              <a:sym typeface="Montserrat"/>
            </a:endParaRPr>
          </a:p>
        </p:txBody>
      </p:sp>
      <p:pic>
        <p:nvPicPr>
          <p:cNvPr id="875" name="Google Shape;875;p104"/>
          <p:cNvPicPr preferRelativeResize="0"/>
          <p:nvPr/>
        </p:nvPicPr>
        <p:blipFill>
          <a:blip r:embed="rId3">
            <a:alphaModFix/>
          </a:blip>
          <a:stretch>
            <a:fillRect/>
          </a:stretch>
        </p:blipFill>
        <p:spPr>
          <a:xfrm>
            <a:off x="6808222" y="331324"/>
            <a:ext cx="2781476" cy="3637050"/>
          </a:xfrm>
          <a:prstGeom prst="rect">
            <a:avLst/>
          </a:prstGeom>
          <a:noFill/>
          <a:ln cap="flat" cmpd="sng" w="9525">
            <a:solidFill>
              <a:srgbClr val="003660"/>
            </a:solidFill>
            <a:prstDash val="solid"/>
            <a:round/>
            <a:headEnd len="sm" w="sm" type="none"/>
            <a:tailEnd len="sm" w="sm" type="none"/>
          </a:ln>
        </p:spPr>
      </p:pic>
      <p:pic>
        <p:nvPicPr>
          <p:cNvPr id="876" name="Google Shape;876;p104"/>
          <p:cNvPicPr preferRelativeResize="0"/>
          <p:nvPr/>
        </p:nvPicPr>
        <p:blipFill>
          <a:blip r:embed="rId4">
            <a:alphaModFix/>
          </a:blip>
          <a:stretch>
            <a:fillRect/>
          </a:stretch>
        </p:blipFill>
        <p:spPr>
          <a:xfrm>
            <a:off x="8871350" y="1936675"/>
            <a:ext cx="2781474" cy="3634954"/>
          </a:xfrm>
          <a:prstGeom prst="rect">
            <a:avLst/>
          </a:prstGeom>
          <a:noFill/>
          <a:ln cap="flat" cmpd="sng" w="9525">
            <a:solidFill>
              <a:srgbClr val="00366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82" name="Google Shape;882;p105"/>
          <p:cNvSpPr txBox="1"/>
          <p:nvPr>
            <p:ph idx="4294967295" type="title"/>
          </p:nvPr>
        </p:nvSpPr>
        <p:spPr>
          <a:xfrm>
            <a:off x="359025" y="2572992"/>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b="1" lang="cy" sz="4000">
                <a:latin typeface="Montserrat"/>
                <a:ea typeface="Montserrat"/>
                <a:cs typeface="Montserrat"/>
                <a:sym typeface="Montserrat"/>
              </a:rPr>
              <a:t>Client </a:t>
            </a:r>
            <a:r>
              <a:rPr b="1" lang="cy" sz="4000">
                <a:latin typeface="Montserrat"/>
                <a:ea typeface="Montserrat"/>
                <a:cs typeface="Montserrat"/>
                <a:sym typeface="Montserrat"/>
              </a:rPr>
              <a:t>Onboarding Options </a:t>
            </a:r>
            <a:endParaRPr b="1" sz="40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88" name="Google Shape;888;p106"/>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Onboarding Options </a:t>
            </a:r>
            <a:endParaRPr sz="3300">
              <a:latin typeface="Montserrat Medium"/>
              <a:ea typeface="Montserrat Medium"/>
              <a:cs typeface="Montserrat Medium"/>
              <a:sym typeface="Montserrat Medium"/>
            </a:endParaRPr>
          </a:p>
        </p:txBody>
      </p:sp>
      <p:sp>
        <p:nvSpPr>
          <p:cNvPr id="889" name="Google Shape;889;p106"/>
          <p:cNvSpPr/>
          <p:nvPr/>
        </p:nvSpPr>
        <p:spPr>
          <a:xfrm>
            <a:off x="534200" y="1394850"/>
            <a:ext cx="10868400" cy="4068300"/>
          </a:xfrm>
          <a:prstGeom prst="rect">
            <a:avLst/>
          </a:prstGeom>
          <a:solidFill>
            <a:schemeClr val="lt1"/>
          </a:solidFill>
          <a:ln>
            <a:noFill/>
          </a:ln>
        </p:spPr>
        <p:txBody>
          <a:bodyPr anchorCtr="0" anchor="t" bIns="91425" lIns="91425" spcFirstLastPara="1" rIns="91425" wrap="square" tIns="91425">
            <a:noAutofit/>
          </a:bodyPr>
          <a:lstStyle/>
          <a:p>
            <a:pPr indent="-384175" lvl="0" marL="457200" rtl="0" algn="l">
              <a:lnSpc>
                <a:spcPct val="115000"/>
              </a:lnSpc>
              <a:spcBef>
                <a:spcPts val="0"/>
              </a:spcBef>
              <a:spcAft>
                <a:spcPts val="0"/>
              </a:spcAft>
              <a:buClr>
                <a:srgbClr val="EB453C"/>
              </a:buClr>
              <a:buSzPts val="2450"/>
              <a:buFont typeface="Montserrat"/>
              <a:buAutoNum type="arabicPeriod"/>
            </a:pPr>
            <a:r>
              <a:rPr b="1" lang="cy" sz="2450">
                <a:solidFill>
                  <a:srgbClr val="EB453C"/>
                </a:solidFill>
                <a:latin typeface="Montserrat"/>
                <a:ea typeface="Montserrat"/>
                <a:cs typeface="Montserrat"/>
                <a:sym typeface="Montserrat"/>
              </a:rPr>
              <a:t>Client Self-Onboard </a:t>
            </a:r>
            <a:endParaRPr b="1" sz="2450">
              <a:solidFill>
                <a:srgbClr val="EB453C"/>
              </a:solidFill>
              <a:latin typeface="Montserrat"/>
              <a:ea typeface="Montserrat"/>
              <a:cs typeface="Montserrat"/>
              <a:sym typeface="Montserrat"/>
            </a:endParaRPr>
          </a:p>
          <a:p>
            <a:pPr indent="-339725" lvl="1" marL="914400" rtl="0" algn="l">
              <a:lnSpc>
                <a:spcPct val="115000"/>
              </a:lnSpc>
              <a:spcBef>
                <a:spcPts val="0"/>
              </a:spcBef>
              <a:spcAft>
                <a:spcPts val="0"/>
              </a:spcAft>
              <a:buClr>
                <a:srgbClr val="012744"/>
              </a:buClr>
              <a:buSzPts val="1750"/>
              <a:buFont typeface="Montserrat"/>
              <a:buAutoNum type="alphaLcPeriod"/>
            </a:pPr>
            <a:r>
              <a:rPr lang="cy" sz="1750">
                <a:solidFill>
                  <a:srgbClr val="012744"/>
                </a:solidFill>
                <a:latin typeface="Montserrat"/>
                <a:ea typeface="Montserrat"/>
                <a:cs typeface="Montserrat"/>
                <a:sym typeface="Montserrat"/>
              </a:rPr>
              <a:t>Clients</a:t>
            </a:r>
            <a:r>
              <a:rPr lang="cy" sz="1750">
                <a:solidFill>
                  <a:srgbClr val="012744"/>
                </a:solidFill>
                <a:latin typeface="Montserrat"/>
                <a:ea typeface="Montserrat"/>
                <a:cs typeface="Montserrat"/>
                <a:sym typeface="Montserrat"/>
              </a:rPr>
              <a:t> can onboard via the mobile app, WhatsApp, Call-in or Cell-Ed Website. Information is </a:t>
            </a:r>
            <a:r>
              <a:rPr lang="cy" sz="1750">
                <a:solidFill>
                  <a:srgbClr val="012744"/>
                </a:solidFill>
                <a:latin typeface="Montserrat"/>
                <a:ea typeface="Montserrat"/>
                <a:cs typeface="Montserrat"/>
                <a:sym typeface="Montserrat"/>
              </a:rPr>
              <a:t>available</a:t>
            </a:r>
            <a:r>
              <a:rPr lang="cy" sz="1750">
                <a:solidFill>
                  <a:srgbClr val="012744"/>
                </a:solidFill>
                <a:latin typeface="Montserrat"/>
                <a:ea typeface="Montserrat"/>
                <a:cs typeface="Montserrat"/>
                <a:sym typeface="Montserrat"/>
              </a:rPr>
              <a:t> on the flyer. </a:t>
            </a:r>
            <a:endParaRPr sz="1750">
              <a:solidFill>
                <a:srgbClr val="012744"/>
              </a:solidFill>
              <a:latin typeface="Montserrat"/>
              <a:ea typeface="Montserrat"/>
              <a:cs typeface="Montserrat"/>
              <a:sym typeface="Montserrat"/>
            </a:endParaRPr>
          </a:p>
          <a:p>
            <a:pPr indent="-339725" lvl="1" marL="914400" rtl="0" algn="l">
              <a:lnSpc>
                <a:spcPct val="115000"/>
              </a:lnSpc>
              <a:spcBef>
                <a:spcPts val="0"/>
              </a:spcBef>
              <a:spcAft>
                <a:spcPts val="0"/>
              </a:spcAft>
              <a:buClr>
                <a:srgbClr val="012744"/>
              </a:buClr>
              <a:buSzPts val="1750"/>
              <a:buFont typeface="Montserrat"/>
              <a:buAutoNum type="alphaLcPeriod"/>
            </a:pPr>
            <a:r>
              <a:rPr lang="cy" sz="1750">
                <a:solidFill>
                  <a:srgbClr val="012744"/>
                </a:solidFill>
                <a:latin typeface="Montserrat"/>
                <a:ea typeface="Montserrat"/>
                <a:cs typeface="Montserrat"/>
                <a:sym typeface="Montserrat"/>
              </a:rPr>
              <a:t>During the onboarding questions, </a:t>
            </a:r>
            <a:r>
              <a:rPr lang="cy" sz="1750">
                <a:solidFill>
                  <a:srgbClr val="012744"/>
                </a:solidFill>
                <a:latin typeface="Montserrat"/>
                <a:ea typeface="Montserrat"/>
                <a:cs typeface="Montserrat"/>
                <a:sym typeface="Montserrat"/>
              </a:rPr>
              <a:t>they will have to select the county they live in.</a:t>
            </a:r>
            <a:r>
              <a:rPr lang="cy" sz="1750">
                <a:solidFill>
                  <a:srgbClr val="012744"/>
                </a:solidFill>
                <a:latin typeface="Montserrat"/>
                <a:ea typeface="Montserrat"/>
                <a:cs typeface="Montserrat"/>
                <a:sym typeface="Montserrat"/>
              </a:rPr>
              <a:t> This determines which county they are placed in. </a:t>
            </a:r>
            <a:endParaRPr sz="175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Clr>
                <a:schemeClr val="dk1"/>
              </a:buClr>
              <a:buSzPts val="1100"/>
              <a:buFont typeface="Arial"/>
              <a:buNone/>
            </a:pPr>
            <a:r>
              <a:t/>
            </a:r>
            <a:endParaRPr sz="1750">
              <a:solidFill>
                <a:srgbClr val="012744"/>
              </a:solidFill>
              <a:latin typeface="Montserrat"/>
              <a:ea typeface="Montserrat"/>
              <a:cs typeface="Montserrat"/>
              <a:sym typeface="Montserrat"/>
            </a:endParaRPr>
          </a:p>
          <a:p>
            <a:pPr indent="-384175" lvl="0" marL="457200" rtl="0" algn="l">
              <a:lnSpc>
                <a:spcPct val="115000"/>
              </a:lnSpc>
              <a:spcBef>
                <a:spcPts val="0"/>
              </a:spcBef>
              <a:spcAft>
                <a:spcPts val="0"/>
              </a:spcAft>
              <a:buClr>
                <a:srgbClr val="EB453C"/>
              </a:buClr>
              <a:buSzPts val="2450"/>
              <a:buFont typeface="Montserrat"/>
              <a:buAutoNum type="arabicPeriod"/>
            </a:pPr>
            <a:r>
              <a:rPr b="1" lang="cy" sz="2450">
                <a:solidFill>
                  <a:srgbClr val="EB453C"/>
                </a:solidFill>
                <a:latin typeface="Montserrat"/>
                <a:ea typeface="Montserrat"/>
                <a:cs typeface="Montserrat"/>
                <a:sym typeface="Montserrat"/>
              </a:rPr>
              <a:t>Client Bulk Upload</a:t>
            </a:r>
            <a:endParaRPr b="1" sz="2450">
              <a:solidFill>
                <a:srgbClr val="EB453C"/>
              </a:solidFill>
              <a:latin typeface="Montserrat"/>
              <a:ea typeface="Montserrat"/>
              <a:cs typeface="Montserrat"/>
              <a:sym typeface="Montserrat"/>
            </a:endParaRPr>
          </a:p>
          <a:p>
            <a:pPr indent="-339725" lvl="1" marL="914400" rtl="0" algn="l">
              <a:lnSpc>
                <a:spcPct val="115000"/>
              </a:lnSpc>
              <a:spcBef>
                <a:spcPts val="0"/>
              </a:spcBef>
              <a:spcAft>
                <a:spcPts val="0"/>
              </a:spcAft>
              <a:buClr>
                <a:srgbClr val="012744"/>
              </a:buClr>
              <a:buSzPts val="1750"/>
              <a:buFont typeface="Montserrat"/>
              <a:buAutoNum type="alphaLcPeriod"/>
            </a:pPr>
            <a:r>
              <a:rPr lang="cy" sz="1750">
                <a:solidFill>
                  <a:srgbClr val="012744"/>
                </a:solidFill>
                <a:latin typeface="Montserrat"/>
                <a:ea typeface="Montserrat"/>
                <a:cs typeface="Montserrat"/>
                <a:sym typeface="Montserrat"/>
              </a:rPr>
              <a:t>Each provider can fill out a spreadsheet with their clients’ demographic information (first &amp; last name, dob, zip code, A-Number, etc.) </a:t>
            </a:r>
            <a:endParaRPr sz="1750">
              <a:solidFill>
                <a:srgbClr val="012744"/>
              </a:solidFill>
              <a:latin typeface="Montserrat"/>
              <a:ea typeface="Montserrat"/>
              <a:cs typeface="Montserrat"/>
              <a:sym typeface="Montserrat"/>
            </a:endParaRPr>
          </a:p>
          <a:p>
            <a:pPr indent="-339725" lvl="1" marL="914400" rtl="0" algn="l">
              <a:lnSpc>
                <a:spcPct val="115000"/>
              </a:lnSpc>
              <a:spcBef>
                <a:spcPts val="0"/>
              </a:spcBef>
              <a:spcAft>
                <a:spcPts val="0"/>
              </a:spcAft>
              <a:buClr>
                <a:srgbClr val="012744"/>
              </a:buClr>
              <a:buSzPts val="1750"/>
              <a:buFont typeface="Montserrat"/>
              <a:buAutoNum type="alphaLcPeriod"/>
            </a:pPr>
            <a:r>
              <a:rPr lang="cy" sz="1750">
                <a:solidFill>
                  <a:srgbClr val="012744"/>
                </a:solidFill>
                <a:latin typeface="Montserrat"/>
                <a:ea typeface="Montserrat"/>
                <a:cs typeface="Montserrat"/>
                <a:sym typeface="Montserrat"/>
              </a:rPr>
              <a:t>Cell-Ed will bulk upload all listed clients to the corresponding county  </a:t>
            </a:r>
            <a:endParaRPr sz="175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50">
              <a:solidFill>
                <a:srgbClr val="193D4F"/>
              </a:solidFill>
              <a:highlight>
                <a:schemeClr val="lt1"/>
              </a:highlight>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0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95" name="Google Shape;895;p107"/>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Bulk Upload Benefits </a:t>
            </a:r>
            <a:endParaRPr sz="3300">
              <a:latin typeface="Montserrat Medium"/>
              <a:ea typeface="Montserrat Medium"/>
              <a:cs typeface="Montserrat Medium"/>
              <a:sym typeface="Montserrat Medium"/>
            </a:endParaRPr>
          </a:p>
        </p:txBody>
      </p:sp>
      <p:sp>
        <p:nvSpPr>
          <p:cNvPr id="896" name="Google Shape;896;p107"/>
          <p:cNvSpPr/>
          <p:nvPr/>
        </p:nvSpPr>
        <p:spPr>
          <a:xfrm>
            <a:off x="534200" y="1318650"/>
            <a:ext cx="6052500" cy="4068300"/>
          </a:xfrm>
          <a:prstGeom prst="rect">
            <a:avLst/>
          </a:prstGeom>
          <a:solidFill>
            <a:schemeClr val="lt1"/>
          </a:solid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B453C"/>
              </a:buClr>
              <a:buSzPts val="2000"/>
              <a:buFont typeface="Montserrat"/>
              <a:buAutoNum type="arabicPeriod"/>
            </a:pPr>
            <a:r>
              <a:rPr lang="cy" sz="2000">
                <a:solidFill>
                  <a:srgbClr val="012744"/>
                </a:solidFill>
                <a:latin typeface="Montserrat"/>
                <a:ea typeface="Montserrat"/>
                <a:cs typeface="Montserrat"/>
                <a:sym typeface="Montserrat"/>
              </a:rPr>
              <a:t>Providers can document all clients who are eligible to participate in Cell-Ed Welcome Start</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AutoNum type="arabicPeriod"/>
            </a:pPr>
            <a:r>
              <a:rPr lang="cy" sz="2000">
                <a:solidFill>
                  <a:srgbClr val="012744"/>
                </a:solidFill>
                <a:latin typeface="Montserrat"/>
                <a:ea typeface="Montserrat"/>
                <a:cs typeface="Montserrat"/>
                <a:sym typeface="Montserrat"/>
              </a:rPr>
              <a:t>Clients will not have to answer onboarding questions when starting with Cell-Ed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AutoNum type="arabicPeriod"/>
            </a:pPr>
            <a:r>
              <a:rPr lang="cy" sz="2000">
                <a:solidFill>
                  <a:srgbClr val="012744"/>
                </a:solidFill>
                <a:latin typeface="Montserrat"/>
                <a:ea typeface="Montserrat"/>
                <a:cs typeface="Montserrat"/>
                <a:sym typeface="Montserrat"/>
              </a:rPr>
              <a:t>Clients will be connected to the correct provider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AutoNum type="arabicPeriod"/>
            </a:pPr>
            <a:r>
              <a:rPr lang="cy" sz="2000">
                <a:solidFill>
                  <a:srgbClr val="012744"/>
                </a:solidFill>
                <a:latin typeface="Montserrat"/>
                <a:ea typeface="Montserrat"/>
                <a:cs typeface="Montserrat"/>
                <a:sym typeface="Montserrat"/>
              </a:rPr>
              <a:t>It helps alleviate any data quality issues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AutoNum type="arabicPeriod"/>
            </a:pPr>
            <a:r>
              <a:rPr lang="cy" sz="2000">
                <a:solidFill>
                  <a:srgbClr val="012744"/>
                </a:solidFill>
                <a:latin typeface="Montserrat"/>
                <a:ea typeface="Montserrat"/>
                <a:cs typeface="Montserrat"/>
                <a:sym typeface="Montserrat"/>
              </a:rPr>
              <a:t>It removes the burden on the client to onboard</a:t>
            </a:r>
            <a:endParaRPr sz="20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50">
              <a:solidFill>
                <a:srgbClr val="193D4F"/>
              </a:solidFill>
              <a:highlight>
                <a:schemeClr val="lt1"/>
              </a:highlight>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
        <p:nvSpPr>
          <p:cNvPr id="897" name="Google Shape;897;p107"/>
          <p:cNvSpPr/>
          <p:nvPr/>
        </p:nvSpPr>
        <p:spPr>
          <a:xfrm>
            <a:off x="6506200" y="1088050"/>
            <a:ext cx="5628096" cy="3514428"/>
          </a:xfrm>
          <a:prstGeom prst="irregularSeal1">
            <a:avLst/>
          </a:prstGeom>
          <a:solidFill>
            <a:srgbClr val="8EC1E8"/>
          </a:solidFill>
          <a:ln cap="flat" cmpd="sng" w="9525">
            <a:solidFill>
              <a:srgbClr val="8EC1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cy">
                <a:latin typeface="Montserrat"/>
                <a:ea typeface="Montserrat"/>
                <a:cs typeface="Montserrat"/>
                <a:sym typeface="Montserrat"/>
              </a:rPr>
              <a:t>NOTE: For providers to qualify for client uploads, they will have to be aware of which clients should be studying with Cell-Ed. This may not be the best option for all providers! </a:t>
            </a:r>
            <a:endParaRPr b="1">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0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03" name="Google Shape;903;p108"/>
          <p:cNvSpPr txBox="1"/>
          <p:nvPr>
            <p:ph idx="4294967295" type="title"/>
          </p:nvPr>
        </p:nvSpPr>
        <p:spPr>
          <a:xfrm>
            <a:off x="359025" y="2572992"/>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b="1" lang="cy" sz="4000">
                <a:latin typeface="Montserrat"/>
                <a:ea typeface="Montserrat"/>
                <a:cs typeface="Montserrat"/>
                <a:sym typeface="Montserrat"/>
              </a:rPr>
              <a:t>Clients Upload Instructions for </a:t>
            </a:r>
            <a:r>
              <a:rPr b="1" lang="cy" sz="4000">
                <a:latin typeface="Montserrat"/>
                <a:ea typeface="Montserrat"/>
                <a:cs typeface="Montserrat"/>
                <a:sym typeface="Montserrat"/>
              </a:rPr>
              <a:t>Provider</a:t>
            </a:r>
            <a:endParaRPr b="1" sz="40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0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09" name="Google Shape;909;p109"/>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Client Upload: Step 1 </a:t>
            </a:r>
            <a:endParaRPr sz="3300">
              <a:latin typeface="Montserrat Medium"/>
              <a:ea typeface="Montserrat Medium"/>
              <a:cs typeface="Montserrat Medium"/>
              <a:sym typeface="Montserrat Medium"/>
            </a:endParaRPr>
          </a:p>
        </p:txBody>
      </p:sp>
      <p:sp>
        <p:nvSpPr>
          <p:cNvPr id="910" name="Google Shape;910;p109"/>
          <p:cNvSpPr/>
          <p:nvPr/>
        </p:nvSpPr>
        <p:spPr>
          <a:xfrm>
            <a:off x="534200" y="1168625"/>
            <a:ext cx="10868400" cy="1326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Contact the Cell-Ed team to begin your client </a:t>
            </a:r>
            <a:r>
              <a:rPr lang="cy" sz="2000">
                <a:solidFill>
                  <a:srgbClr val="012744"/>
                </a:solidFill>
                <a:latin typeface="Montserrat"/>
                <a:ea typeface="Montserrat"/>
                <a:cs typeface="Montserrat"/>
                <a:sym typeface="Montserrat"/>
              </a:rPr>
              <a:t>upload</a:t>
            </a:r>
            <a:r>
              <a:rPr lang="cy" sz="2000">
                <a:solidFill>
                  <a:srgbClr val="012744"/>
                </a:solidFill>
                <a:latin typeface="Montserrat"/>
                <a:ea typeface="Montserrat"/>
                <a:cs typeface="Montserrat"/>
                <a:sym typeface="Montserrat"/>
              </a:rPr>
              <a:t> process at </a:t>
            </a:r>
            <a:r>
              <a:rPr lang="cy" sz="2000" u="sng">
                <a:solidFill>
                  <a:srgbClr val="218BC4"/>
                </a:solidFill>
                <a:latin typeface="Montserrat"/>
                <a:ea typeface="Montserrat"/>
                <a:cs typeface="Montserrat"/>
                <a:sym typeface="Montserrat"/>
                <a:hlinkClick r:id="rId3">
                  <a:extLst>
                    <a:ext uri="{A12FA001-AC4F-418D-AE19-62706E023703}">
                      <ahyp:hlinkClr val="tx"/>
                    </a:ext>
                  </a:extLst>
                </a:hlinkClick>
              </a:rPr>
              <a:t>california@cell-ed.com</a:t>
            </a:r>
            <a:r>
              <a:rPr lang="cy" sz="2000">
                <a:solidFill>
                  <a:srgbClr val="012744"/>
                </a:solidFill>
                <a:latin typeface="Montserrat"/>
                <a:ea typeface="Montserrat"/>
                <a:cs typeface="Montserrat"/>
                <a:sym typeface="Montserrat"/>
              </a:rPr>
              <a:t>, s</a:t>
            </a:r>
            <a:r>
              <a:rPr lang="cy" sz="2000">
                <a:solidFill>
                  <a:srgbClr val="012744"/>
                </a:solidFill>
                <a:latin typeface="Montserrat"/>
                <a:ea typeface="Montserrat"/>
                <a:cs typeface="Montserrat"/>
                <a:sym typeface="Montserrat"/>
              </a:rPr>
              <a:t>ign the </a:t>
            </a:r>
            <a:r>
              <a:rPr lang="cy" sz="2000" u="sng">
                <a:solidFill>
                  <a:srgbClr val="218BC4"/>
                </a:solidFill>
                <a:latin typeface="Montserrat"/>
                <a:ea typeface="Montserrat"/>
                <a:cs typeface="Montserrat"/>
                <a:sym typeface="Montserrat"/>
                <a:hlinkClick r:id="rId4">
                  <a:extLst>
                    <a:ext uri="{A12FA001-AC4F-418D-AE19-62706E023703}">
                      <ahyp:hlinkClr val="tx"/>
                    </a:ext>
                  </a:extLst>
                </a:hlinkClick>
              </a:rPr>
              <a:t>Memorandum of Understanding</a:t>
            </a:r>
            <a:r>
              <a:rPr lang="cy" sz="2000">
                <a:solidFill>
                  <a:srgbClr val="012744"/>
                </a:solidFill>
                <a:latin typeface="Montserrat"/>
                <a:ea typeface="Montserrat"/>
                <a:cs typeface="Montserrat"/>
                <a:sym typeface="Montserrat"/>
              </a:rPr>
              <a:t> regarding data sharing and return the form to Cell-Ed</a:t>
            </a:r>
            <a:endParaRPr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      </a:t>
            </a:r>
            <a:endParaRPr sz="2000">
              <a:solidFill>
                <a:srgbClr val="012744"/>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pic>
        <p:nvPicPr>
          <p:cNvPr id="911" name="Google Shape;911;p109"/>
          <p:cNvPicPr preferRelativeResize="0"/>
          <p:nvPr/>
        </p:nvPicPr>
        <p:blipFill>
          <a:blip r:embed="rId5">
            <a:alphaModFix/>
          </a:blip>
          <a:stretch>
            <a:fillRect/>
          </a:stretch>
        </p:blipFill>
        <p:spPr>
          <a:xfrm>
            <a:off x="3892025" y="2979400"/>
            <a:ext cx="4366924" cy="2483800"/>
          </a:xfrm>
          <a:prstGeom prst="rect">
            <a:avLst/>
          </a:prstGeom>
          <a:noFill/>
          <a:ln>
            <a:noFill/>
          </a:ln>
        </p:spPr>
      </p:pic>
      <p:pic>
        <p:nvPicPr>
          <p:cNvPr id="912" name="Google Shape;912;p109"/>
          <p:cNvPicPr preferRelativeResize="0"/>
          <p:nvPr/>
        </p:nvPicPr>
        <p:blipFill>
          <a:blip r:embed="rId6">
            <a:alphaModFix/>
          </a:blip>
          <a:stretch>
            <a:fillRect/>
          </a:stretch>
        </p:blipFill>
        <p:spPr>
          <a:xfrm>
            <a:off x="4397089" y="3118595"/>
            <a:ext cx="3356800" cy="20460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2"/>
          <p:cNvSpPr txBox="1"/>
          <p:nvPr>
            <p:ph type="ctrTitle"/>
          </p:nvPr>
        </p:nvSpPr>
        <p:spPr>
          <a:xfrm>
            <a:off x="214925" y="2693250"/>
            <a:ext cx="11561700" cy="2736900"/>
          </a:xfrm>
          <a:prstGeom prst="rect">
            <a:avLst/>
          </a:prstGeom>
        </p:spPr>
        <p:txBody>
          <a:bodyPr anchorCtr="0" anchor="ctr" bIns="121900" lIns="121900" spcFirstLastPara="1" rIns="121900" wrap="square" tIns="121900">
            <a:normAutofit fontScale="90000"/>
          </a:bodyPr>
          <a:lstStyle/>
          <a:p>
            <a:pPr indent="0" lvl="0" marL="0" rtl="0" algn="ctr">
              <a:spcBef>
                <a:spcPts val="0"/>
              </a:spcBef>
              <a:spcAft>
                <a:spcPts val="0"/>
              </a:spcAft>
              <a:buNone/>
            </a:pPr>
            <a:r>
              <a:t/>
            </a:r>
            <a:endParaRPr sz="4200">
              <a:latin typeface="Montserrat SemiBold"/>
              <a:ea typeface="Montserrat SemiBold"/>
              <a:cs typeface="Montserrat SemiBold"/>
              <a:sym typeface="Montserrat SemiBold"/>
            </a:endParaRPr>
          </a:p>
          <a:p>
            <a:pPr indent="0" lvl="0" marL="0" rtl="0" algn="ctr">
              <a:spcBef>
                <a:spcPts val="0"/>
              </a:spcBef>
              <a:spcAft>
                <a:spcPts val="0"/>
              </a:spcAft>
              <a:buNone/>
            </a:pPr>
            <a:r>
              <a:rPr lang="cy" sz="4200">
                <a:latin typeface="Montserrat SemiBold"/>
                <a:ea typeface="Montserrat SemiBold"/>
                <a:cs typeface="Montserrat SemiBold"/>
                <a:sym typeface="Montserrat SemiBold"/>
              </a:rPr>
              <a:t>Cell-Ed Learner Onboarding &amp; Uploading</a:t>
            </a:r>
            <a:endParaRPr sz="4200">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4200">
              <a:latin typeface="Montserrat SemiBold"/>
              <a:ea typeface="Montserrat SemiBold"/>
              <a:cs typeface="Montserrat SemiBold"/>
              <a:sym typeface="Montserrat SemiBold"/>
            </a:endParaRPr>
          </a:p>
          <a:p>
            <a:pPr indent="0" lvl="0" marL="0" rtl="0" algn="ctr">
              <a:spcBef>
                <a:spcPts val="0"/>
              </a:spcBef>
              <a:spcAft>
                <a:spcPts val="0"/>
              </a:spcAft>
              <a:buNone/>
            </a:pPr>
            <a:r>
              <a:rPr lang="cy" sz="3900">
                <a:latin typeface="Montserrat SemiBold"/>
                <a:ea typeface="Montserrat SemiBold"/>
                <a:cs typeface="Montserrat SemiBold"/>
                <a:sym typeface="Montserrat SemiBold"/>
              </a:rPr>
              <a:t>Training for Providers on May 1, 2024</a:t>
            </a:r>
            <a:r>
              <a:rPr lang="cy" sz="4300">
                <a:latin typeface="Montserrat SemiBold"/>
                <a:ea typeface="Montserrat SemiBold"/>
                <a:cs typeface="Montserrat SemiBold"/>
                <a:sym typeface="Montserrat SemiBold"/>
              </a:rPr>
              <a:t> </a:t>
            </a:r>
            <a:endParaRPr sz="4300">
              <a:latin typeface="Montserrat SemiBold"/>
              <a:ea typeface="Montserrat SemiBold"/>
              <a:cs typeface="Montserrat SemiBold"/>
              <a:sym typeface="Montserrat SemiBold"/>
            </a:endParaRPr>
          </a:p>
        </p:txBody>
      </p:sp>
      <p:sp>
        <p:nvSpPr>
          <p:cNvPr id="770" name="Google Shape;770;p9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sz="3200">
                <a:latin typeface="Open Sans"/>
                <a:ea typeface="Open Sans"/>
                <a:cs typeface="Open Sans"/>
                <a:sym typeface="Open Sans"/>
              </a:rPr>
              <a:t>‹#›</a:t>
            </a:fld>
            <a:endParaRPr sz="3700">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1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18" name="Google Shape;918;p110"/>
          <p:cNvSpPr txBox="1"/>
          <p:nvPr>
            <p:ph idx="4294967295" type="title"/>
          </p:nvPr>
        </p:nvSpPr>
        <p:spPr>
          <a:xfrm>
            <a:off x="415650" y="40511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Client Upload: Step 2 </a:t>
            </a:r>
            <a:endParaRPr sz="3300">
              <a:latin typeface="Montserrat Medium"/>
              <a:ea typeface="Montserrat Medium"/>
              <a:cs typeface="Montserrat Medium"/>
              <a:sym typeface="Montserrat Medium"/>
            </a:endParaRPr>
          </a:p>
        </p:txBody>
      </p:sp>
      <p:sp>
        <p:nvSpPr>
          <p:cNvPr id="919" name="Google Shape;919;p110"/>
          <p:cNvSpPr/>
          <p:nvPr/>
        </p:nvSpPr>
        <p:spPr>
          <a:xfrm>
            <a:off x="534200" y="1168625"/>
            <a:ext cx="6298500" cy="4557900"/>
          </a:xfrm>
          <a:prstGeom prst="rect">
            <a:avLst/>
          </a:prstGeom>
          <a:solidFill>
            <a:schemeClr val="lt1"/>
          </a:solid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F15929"/>
              </a:buClr>
              <a:buSzPts val="2000"/>
              <a:buFont typeface="Montserrat"/>
              <a:buChar char="●"/>
            </a:pPr>
            <a:r>
              <a:rPr lang="cy" sz="2000">
                <a:solidFill>
                  <a:srgbClr val="012744"/>
                </a:solidFill>
                <a:latin typeface="Montserrat"/>
                <a:ea typeface="Montserrat"/>
                <a:cs typeface="Montserrat"/>
                <a:sym typeface="Montserrat"/>
              </a:rPr>
              <a:t>Check your email for a Welcome Start Client Data form.</a:t>
            </a:r>
            <a:endParaRPr sz="2000">
              <a:solidFill>
                <a:srgbClr val="012744"/>
              </a:solidFill>
              <a:latin typeface="Montserrat"/>
              <a:ea typeface="Montserrat"/>
              <a:cs typeface="Montserrat"/>
              <a:sym typeface="Montserrat"/>
            </a:endParaRPr>
          </a:p>
          <a:p>
            <a:pPr indent="-355600" lvl="1" marL="914400" rtl="0" algn="l">
              <a:lnSpc>
                <a:spcPct val="150000"/>
              </a:lnSpc>
              <a:spcBef>
                <a:spcPts val="0"/>
              </a:spcBef>
              <a:spcAft>
                <a:spcPts val="0"/>
              </a:spcAft>
              <a:buSzPts val="2000"/>
              <a:buFont typeface="Montserrat"/>
              <a:buChar char="○"/>
            </a:pPr>
            <a:r>
              <a:rPr lang="cy" sz="2000">
                <a:solidFill>
                  <a:srgbClr val="012744"/>
                </a:solidFill>
                <a:latin typeface="Montserrat"/>
                <a:ea typeface="Montserrat"/>
                <a:cs typeface="Montserrat"/>
                <a:sym typeface="Montserrat"/>
              </a:rPr>
              <a:t> After receiving a signed MOU, Cell-Ed will ask whether you prefer to use a secure </a:t>
            </a:r>
            <a:r>
              <a:rPr b="1" lang="cy" sz="2000">
                <a:solidFill>
                  <a:srgbClr val="012744"/>
                </a:solidFill>
                <a:latin typeface="Montserrat"/>
                <a:ea typeface="Montserrat"/>
                <a:cs typeface="Montserrat"/>
                <a:sym typeface="Montserrat"/>
              </a:rPr>
              <a:t>DropBox</a:t>
            </a:r>
            <a:r>
              <a:rPr lang="cy" sz="2000">
                <a:solidFill>
                  <a:srgbClr val="012744"/>
                </a:solidFill>
                <a:latin typeface="Montserrat"/>
                <a:ea typeface="Montserrat"/>
                <a:cs typeface="Montserrat"/>
                <a:sym typeface="Montserrat"/>
              </a:rPr>
              <a:t> or </a:t>
            </a:r>
            <a:r>
              <a:rPr b="1" lang="cy" sz="2000">
                <a:solidFill>
                  <a:srgbClr val="012744"/>
                </a:solidFill>
                <a:latin typeface="Montserrat"/>
                <a:ea typeface="Montserrat"/>
                <a:cs typeface="Montserrat"/>
                <a:sym typeface="Montserrat"/>
              </a:rPr>
              <a:t>Google folder</a:t>
            </a:r>
            <a:r>
              <a:rPr lang="cy" sz="2000">
                <a:solidFill>
                  <a:srgbClr val="012744"/>
                </a:solidFill>
                <a:latin typeface="Montserrat"/>
                <a:ea typeface="Montserrat"/>
                <a:cs typeface="Montserrat"/>
                <a:sym typeface="Montserrat"/>
              </a:rPr>
              <a:t> to share your client data.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F15929"/>
              </a:buClr>
              <a:buSzPts val="2000"/>
              <a:buFont typeface="Montserrat"/>
              <a:buChar char="●"/>
            </a:pPr>
            <a:r>
              <a:rPr lang="cy" sz="2000">
                <a:solidFill>
                  <a:srgbClr val="012744"/>
                </a:solidFill>
                <a:latin typeface="Montserrat"/>
                <a:ea typeface="Montserrat"/>
                <a:cs typeface="Montserrat"/>
                <a:sym typeface="Montserrat"/>
              </a:rPr>
              <a:t>Cell-Ed will email you a </a:t>
            </a:r>
            <a:r>
              <a:rPr b="1" lang="cy" sz="2000">
                <a:solidFill>
                  <a:srgbClr val="012744"/>
                </a:solidFill>
                <a:latin typeface="Montserrat"/>
                <a:ea typeface="Montserrat"/>
                <a:cs typeface="Montserrat"/>
                <a:sym typeface="Montserrat"/>
              </a:rPr>
              <a:t>link</a:t>
            </a:r>
            <a:r>
              <a:rPr lang="cy" sz="2000">
                <a:solidFill>
                  <a:srgbClr val="012744"/>
                </a:solidFill>
                <a:latin typeface="Montserrat"/>
                <a:ea typeface="Montserrat"/>
                <a:cs typeface="Montserrat"/>
                <a:sym typeface="Montserrat"/>
              </a:rPr>
              <a:t> to your organization’s secure folder and data upload form. Here is a sample </a:t>
            </a:r>
            <a:r>
              <a:rPr lang="cy" sz="2000" u="sng">
                <a:solidFill>
                  <a:srgbClr val="218BC4"/>
                </a:solidFill>
                <a:latin typeface="Montserrat"/>
                <a:ea typeface="Montserrat"/>
                <a:cs typeface="Montserrat"/>
                <a:sym typeface="Montserrat"/>
                <a:hlinkClick r:id="rId3">
                  <a:extLst>
                    <a:ext uri="{A12FA001-AC4F-418D-AE19-62706E023703}">
                      <ahyp:hlinkClr val="tx"/>
                    </a:ext>
                  </a:extLst>
                </a:hlinkClick>
              </a:rPr>
              <a:t>template</a:t>
            </a:r>
            <a:r>
              <a:rPr lang="cy" sz="2000">
                <a:solidFill>
                  <a:srgbClr val="218BC4"/>
                </a:solidFill>
                <a:latin typeface="Montserrat"/>
                <a:ea typeface="Montserrat"/>
                <a:cs typeface="Montserrat"/>
                <a:sym typeface="Montserrat"/>
              </a:rPr>
              <a:t> </a:t>
            </a:r>
            <a:r>
              <a:rPr lang="cy" sz="2000">
                <a:solidFill>
                  <a:srgbClr val="012744"/>
                </a:solidFill>
                <a:latin typeface="Montserrat"/>
                <a:ea typeface="Montserrat"/>
                <a:cs typeface="Montserrat"/>
                <a:sym typeface="Montserrat"/>
              </a:rPr>
              <a:t>to see what information will be requested.</a:t>
            </a:r>
            <a:endParaRPr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      </a:t>
            </a:r>
            <a:endParaRPr sz="2000">
              <a:solidFill>
                <a:srgbClr val="012744"/>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pic>
        <p:nvPicPr>
          <p:cNvPr id="920" name="Google Shape;920;p110"/>
          <p:cNvPicPr preferRelativeResize="0"/>
          <p:nvPr/>
        </p:nvPicPr>
        <p:blipFill>
          <a:blip r:embed="rId4">
            <a:alphaModFix/>
          </a:blip>
          <a:stretch>
            <a:fillRect/>
          </a:stretch>
        </p:blipFill>
        <p:spPr>
          <a:xfrm>
            <a:off x="7101200" y="1658175"/>
            <a:ext cx="4675151" cy="3056174"/>
          </a:xfrm>
          <a:prstGeom prst="rect">
            <a:avLst/>
          </a:prstGeom>
          <a:noFill/>
          <a:ln>
            <a:noFill/>
          </a:ln>
        </p:spPr>
      </p:pic>
      <p:pic>
        <p:nvPicPr>
          <p:cNvPr id="921" name="Google Shape;921;p110"/>
          <p:cNvPicPr preferRelativeResize="0"/>
          <p:nvPr/>
        </p:nvPicPr>
        <p:blipFill>
          <a:blip r:embed="rId5">
            <a:alphaModFix/>
          </a:blip>
          <a:stretch>
            <a:fillRect/>
          </a:stretch>
        </p:blipFill>
        <p:spPr>
          <a:xfrm>
            <a:off x="7670100" y="1843875"/>
            <a:ext cx="3494902" cy="2470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1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27" name="Google Shape;927;p111"/>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Client Upload: Step 3 </a:t>
            </a:r>
            <a:endParaRPr sz="3300">
              <a:latin typeface="Montserrat Medium"/>
              <a:ea typeface="Montserrat Medium"/>
              <a:cs typeface="Montserrat Medium"/>
              <a:sym typeface="Montserrat Medium"/>
            </a:endParaRPr>
          </a:p>
        </p:txBody>
      </p:sp>
      <p:sp>
        <p:nvSpPr>
          <p:cNvPr id="928" name="Google Shape;928;p111"/>
          <p:cNvSpPr/>
          <p:nvPr/>
        </p:nvSpPr>
        <p:spPr>
          <a:xfrm>
            <a:off x="534200" y="1394850"/>
            <a:ext cx="9598500" cy="4266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Cell-Ed will </a:t>
            </a:r>
            <a:r>
              <a:rPr lang="cy" sz="2000">
                <a:solidFill>
                  <a:srgbClr val="012744"/>
                </a:solidFill>
                <a:latin typeface="Montserrat"/>
                <a:ea typeface="Montserrat"/>
                <a:cs typeface="Montserrat"/>
                <a:sym typeface="Montserrat"/>
              </a:rPr>
              <a:t>create</a:t>
            </a:r>
            <a:r>
              <a:rPr lang="cy" sz="2000">
                <a:solidFill>
                  <a:srgbClr val="012744"/>
                </a:solidFill>
                <a:latin typeface="Montserrat"/>
                <a:ea typeface="Montserrat"/>
                <a:cs typeface="Montserrat"/>
                <a:sym typeface="Montserrat"/>
              </a:rPr>
              <a:t> a new folder in either </a:t>
            </a:r>
            <a:r>
              <a:rPr b="1" lang="cy" sz="2000">
                <a:solidFill>
                  <a:srgbClr val="012744"/>
                </a:solidFill>
                <a:latin typeface="Montserrat"/>
                <a:ea typeface="Montserrat"/>
                <a:cs typeface="Montserrat"/>
                <a:sym typeface="Montserrat"/>
              </a:rPr>
              <a:t>Google Drive </a:t>
            </a:r>
            <a:r>
              <a:rPr lang="cy" sz="2000">
                <a:solidFill>
                  <a:srgbClr val="012744"/>
                </a:solidFill>
                <a:latin typeface="Montserrat"/>
                <a:ea typeface="Montserrat"/>
                <a:cs typeface="Montserrat"/>
                <a:sym typeface="Montserrat"/>
              </a:rPr>
              <a:t>or </a:t>
            </a:r>
            <a:r>
              <a:rPr b="1" lang="cy" sz="2000">
                <a:solidFill>
                  <a:srgbClr val="012744"/>
                </a:solidFill>
                <a:latin typeface="Montserrat"/>
                <a:ea typeface="Montserrat"/>
                <a:cs typeface="Montserrat"/>
                <a:sym typeface="Montserrat"/>
              </a:rPr>
              <a:t>Dropbox. </a:t>
            </a:r>
            <a:endParaRPr b="1"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The folder will contain the </a:t>
            </a:r>
            <a:r>
              <a:rPr lang="cy" sz="2000">
                <a:solidFill>
                  <a:srgbClr val="012744"/>
                </a:solidFill>
                <a:latin typeface="Montserrat"/>
                <a:ea typeface="Montserrat"/>
                <a:cs typeface="Montserrat"/>
                <a:sym typeface="Montserrat"/>
              </a:rPr>
              <a:t>Welcome Start Client Data form and will only</a:t>
            </a:r>
            <a:endParaRPr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be shared with </a:t>
            </a:r>
            <a:r>
              <a:rPr lang="cy" sz="2000">
                <a:solidFill>
                  <a:srgbClr val="012744"/>
                </a:solidFill>
                <a:latin typeface="Montserrat"/>
                <a:ea typeface="Montserrat"/>
                <a:cs typeface="Montserrat"/>
                <a:sym typeface="Montserrat"/>
              </a:rPr>
              <a:t>approved staff. </a:t>
            </a:r>
            <a:endParaRPr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Please be mindful of who has access to this shared folder and who is accessing client data. </a:t>
            </a:r>
            <a:endParaRPr sz="2000">
              <a:solidFill>
                <a:srgbClr val="012744"/>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12"/>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34" name="Google Shape;934;p112"/>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Client Upload: Step 4 </a:t>
            </a:r>
            <a:endParaRPr sz="3300">
              <a:latin typeface="Montserrat Medium"/>
              <a:ea typeface="Montserrat Medium"/>
              <a:cs typeface="Montserrat Medium"/>
              <a:sym typeface="Montserrat Medium"/>
            </a:endParaRPr>
          </a:p>
        </p:txBody>
      </p:sp>
      <p:sp>
        <p:nvSpPr>
          <p:cNvPr id="935" name="Google Shape;935;p112"/>
          <p:cNvSpPr/>
          <p:nvPr/>
        </p:nvSpPr>
        <p:spPr>
          <a:xfrm>
            <a:off x="534200" y="1394850"/>
            <a:ext cx="10868400" cy="4068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Char char="●"/>
            </a:pPr>
            <a:r>
              <a:rPr lang="cy" sz="2000">
                <a:solidFill>
                  <a:srgbClr val="012744"/>
                </a:solidFill>
                <a:latin typeface="Montserrat"/>
                <a:ea typeface="Montserrat"/>
                <a:cs typeface="Montserrat"/>
                <a:sym typeface="Montserrat"/>
              </a:rPr>
              <a:t>Identify clients who should be associated with your account on Cell-Ed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Char char="●"/>
            </a:pPr>
            <a:r>
              <a:rPr lang="cy" sz="2000">
                <a:solidFill>
                  <a:srgbClr val="012744"/>
                </a:solidFill>
                <a:latin typeface="Montserrat"/>
                <a:ea typeface="Montserrat"/>
                <a:cs typeface="Montserrat"/>
                <a:sym typeface="Montserrat"/>
              </a:rPr>
              <a:t>Gather demographic information from your clients</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Char char="●"/>
            </a:pPr>
            <a:r>
              <a:rPr lang="cy" sz="2000">
                <a:solidFill>
                  <a:srgbClr val="012744"/>
                </a:solidFill>
                <a:latin typeface="Montserrat"/>
                <a:ea typeface="Montserrat"/>
                <a:cs typeface="Montserrat"/>
                <a:sym typeface="Montserrat"/>
              </a:rPr>
              <a:t>Update your Client Data form with your list of eligible clients, please ensure that all data is entered in the secure folder</a:t>
            </a:r>
            <a:endParaRPr sz="2000">
              <a:solidFill>
                <a:srgbClr val="012744"/>
              </a:solidFill>
              <a:latin typeface="Montserrat"/>
              <a:ea typeface="Montserrat"/>
              <a:cs typeface="Montserrat"/>
              <a:sym typeface="Montserrat"/>
            </a:endParaRPr>
          </a:p>
          <a:p>
            <a:pPr indent="-355600" lvl="1" marL="914400" rtl="0" algn="l">
              <a:lnSpc>
                <a:spcPct val="150000"/>
              </a:lnSpc>
              <a:spcBef>
                <a:spcPts val="0"/>
              </a:spcBef>
              <a:spcAft>
                <a:spcPts val="0"/>
              </a:spcAft>
              <a:buClr>
                <a:srgbClr val="EB453C"/>
              </a:buClr>
              <a:buSzPts val="2000"/>
              <a:buFont typeface="Montserrat"/>
              <a:buChar char="○"/>
            </a:pPr>
            <a:r>
              <a:rPr b="1" lang="cy" sz="1600">
                <a:solidFill>
                  <a:srgbClr val="EB453C"/>
                </a:solidFill>
                <a:latin typeface="Montserrat"/>
                <a:ea typeface="Montserrat"/>
                <a:cs typeface="Montserrat"/>
                <a:sym typeface="Montserrat"/>
              </a:rPr>
              <a:t>Important Note: Please </a:t>
            </a:r>
            <a:r>
              <a:rPr b="1" lang="cy" sz="1600" u="sng">
                <a:solidFill>
                  <a:srgbClr val="EB453C"/>
                </a:solidFill>
                <a:latin typeface="Montserrat"/>
                <a:ea typeface="Montserrat"/>
                <a:cs typeface="Montserrat"/>
                <a:sym typeface="Montserrat"/>
              </a:rPr>
              <a:t>do not</a:t>
            </a:r>
            <a:r>
              <a:rPr b="1" lang="cy" sz="1600">
                <a:solidFill>
                  <a:srgbClr val="EB453C"/>
                </a:solidFill>
                <a:latin typeface="Montserrat"/>
                <a:ea typeface="Montserrat"/>
                <a:cs typeface="Montserrat"/>
                <a:sym typeface="Montserrat"/>
              </a:rPr>
              <a:t> send client’s personal identifying information through email                    </a:t>
            </a:r>
            <a:endParaRPr b="1" sz="1600">
              <a:solidFill>
                <a:srgbClr val="EB453C"/>
              </a:solidFill>
              <a:latin typeface="Montserrat"/>
              <a:ea typeface="Montserrat"/>
              <a:cs typeface="Montserrat"/>
              <a:sym typeface="Montserrat"/>
            </a:endParaRPr>
          </a:p>
          <a:p>
            <a:pPr indent="0" lvl="0" marL="914400" rtl="0" algn="l">
              <a:lnSpc>
                <a:spcPct val="150000"/>
              </a:lnSpc>
              <a:spcBef>
                <a:spcPts val="0"/>
              </a:spcBef>
              <a:spcAft>
                <a:spcPts val="0"/>
              </a:spcAft>
              <a:buNone/>
            </a:pPr>
            <a:r>
              <a:rPr b="1" lang="cy" sz="1600">
                <a:solidFill>
                  <a:srgbClr val="EB453C"/>
                </a:solidFill>
                <a:latin typeface="Montserrat"/>
                <a:ea typeface="Montserrat"/>
                <a:cs typeface="Montserrat"/>
                <a:sym typeface="Montserrat"/>
              </a:rPr>
              <a:t>without it being protected.</a:t>
            </a:r>
            <a:r>
              <a:rPr b="1" lang="cy" sz="2000">
                <a:solidFill>
                  <a:srgbClr val="EB453C"/>
                </a:solidFill>
                <a:latin typeface="Montserrat"/>
                <a:ea typeface="Montserrat"/>
                <a:cs typeface="Montserrat"/>
                <a:sym typeface="Montserrat"/>
              </a:rPr>
              <a:t> </a:t>
            </a:r>
            <a:endParaRPr b="1" sz="2000">
              <a:solidFill>
                <a:srgbClr val="EB453C"/>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b="1" sz="2000">
              <a:solidFill>
                <a:srgbClr val="EB453C"/>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b="1" sz="2000">
              <a:solidFill>
                <a:srgbClr val="EB453C"/>
              </a:solidFill>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t/>
            </a:r>
            <a:endParaRPr sz="2000">
              <a:solidFill>
                <a:srgbClr val="012744"/>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1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41" name="Google Shape;941;p113"/>
          <p:cNvSpPr txBox="1"/>
          <p:nvPr>
            <p:ph idx="4294967295" type="title"/>
          </p:nvPr>
        </p:nvSpPr>
        <p:spPr>
          <a:xfrm>
            <a:off x="359025" y="2572992"/>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b="1" lang="cy" sz="4000">
                <a:latin typeface="Montserrat"/>
                <a:ea typeface="Montserrat"/>
                <a:cs typeface="Montserrat"/>
                <a:sym typeface="Montserrat"/>
              </a:rPr>
              <a:t>E</a:t>
            </a:r>
            <a:r>
              <a:rPr b="1" lang="cy" sz="4000">
                <a:latin typeface="Montserrat"/>
                <a:ea typeface="Montserrat"/>
                <a:cs typeface="Montserrat"/>
                <a:sym typeface="Montserrat"/>
              </a:rPr>
              <a:t>nrollment verification</a:t>
            </a:r>
            <a:r>
              <a:rPr b="1" lang="cy" sz="4000">
                <a:latin typeface="Montserrat"/>
                <a:ea typeface="Montserrat"/>
                <a:cs typeface="Montserrat"/>
                <a:sym typeface="Montserrat"/>
              </a:rPr>
              <a:t> for Clients</a:t>
            </a:r>
            <a:endParaRPr b="1" sz="4000">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1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47" name="Google Shape;947;p114"/>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b="1" lang="cy" sz="3300">
                <a:latin typeface="Montserrat Medium"/>
                <a:ea typeface="Montserrat Medium"/>
                <a:cs typeface="Montserrat Medium"/>
                <a:sym typeface="Montserrat Medium"/>
              </a:rPr>
              <a:t>Supporting Clients show Proof of Enrollment</a:t>
            </a:r>
            <a:endParaRPr b="1" sz="3300">
              <a:latin typeface="Montserrat Medium"/>
              <a:ea typeface="Montserrat Medium"/>
              <a:cs typeface="Montserrat Medium"/>
              <a:sym typeface="Montserrat Medium"/>
            </a:endParaRPr>
          </a:p>
          <a:p>
            <a:pPr indent="0" lvl="0" marL="0" rtl="0" algn="l">
              <a:spcBef>
                <a:spcPts val="0"/>
              </a:spcBef>
              <a:spcAft>
                <a:spcPts val="0"/>
              </a:spcAft>
              <a:buNone/>
            </a:pPr>
            <a:r>
              <a:t/>
            </a:r>
            <a:endParaRPr sz="3300">
              <a:latin typeface="Montserrat Medium"/>
              <a:ea typeface="Montserrat Medium"/>
              <a:cs typeface="Montserrat Medium"/>
              <a:sym typeface="Montserrat Medium"/>
            </a:endParaRPr>
          </a:p>
        </p:txBody>
      </p:sp>
      <p:sp>
        <p:nvSpPr>
          <p:cNvPr id="948" name="Google Shape;948;p114"/>
          <p:cNvSpPr/>
          <p:nvPr/>
        </p:nvSpPr>
        <p:spPr>
          <a:xfrm>
            <a:off x="534200" y="1394850"/>
            <a:ext cx="10868400" cy="4479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950">
              <a:solidFill>
                <a:srgbClr val="193D4F"/>
              </a:solidFill>
              <a:highlight>
                <a:schemeClr val="lt1"/>
              </a:highlight>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
        <p:nvSpPr>
          <p:cNvPr id="949" name="Google Shape;949;p114"/>
          <p:cNvSpPr txBox="1"/>
          <p:nvPr>
            <p:ph idx="4294967295" type="body"/>
          </p:nvPr>
        </p:nvSpPr>
        <p:spPr>
          <a:xfrm>
            <a:off x="415600" y="1356875"/>
            <a:ext cx="5333100" cy="4380900"/>
          </a:xfrm>
          <a:prstGeom prst="rect">
            <a:avLst/>
          </a:prstGeom>
        </p:spPr>
        <p:txBody>
          <a:bodyPr anchorCtr="0" anchor="t" bIns="121900" lIns="121900" spcFirstLastPara="1" rIns="121900" wrap="square" tIns="121900">
            <a:normAutofit fontScale="77500" lnSpcReduction="10000"/>
          </a:bodyPr>
          <a:lstStyle/>
          <a:p>
            <a:pPr indent="0" lvl="0" marL="0" rtl="0" algn="l">
              <a:spcBef>
                <a:spcPts val="0"/>
              </a:spcBef>
              <a:spcAft>
                <a:spcPts val="0"/>
              </a:spcAft>
              <a:buNone/>
            </a:pPr>
            <a:r>
              <a:rPr b="1" lang="cy"/>
              <a:t>Goal:</a:t>
            </a:r>
            <a:r>
              <a:rPr lang="cy"/>
              <a:t> Provide clients with a document that certifies which courses they have taken, and number of hours for a given time period. </a:t>
            </a:r>
            <a:endParaRPr/>
          </a:p>
          <a:p>
            <a:pPr indent="0" lvl="0" marL="0" rtl="0" algn="l">
              <a:lnSpc>
                <a:spcPct val="100000"/>
              </a:lnSpc>
              <a:spcBef>
                <a:spcPts val="1600"/>
              </a:spcBef>
              <a:spcAft>
                <a:spcPts val="0"/>
              </a:spcAft>
              <a:buNone/>
            </a:pPr>
            <a:r>
              <a:rPr b="1" lang="cy"/>
              <a:t>Client Information:</a:t>
            </a:r>
            <a:r>
              <a:rPr lang="cy"/>
              <a:t> </a:t>
            </a:r>
            <a:endParaRPr/>
          </a:p>
          <a:p>
            <a:pPr indent="-346710" lvl="0" marL="457200" rtl="0" algn="l">
              <a:lnSpc>
                <a:spcPct val="100000"/>
              </a:lnSpc>
              <a:spcBef>
                <a:spcPts val="1600"/>
              </a:spcBef>
              <a:spcAft>
                <a:spcPts val="0"/>
              </a:spcAft>
              <a:buSzPct val="100000"/>
              <a:buChar char="-"/>
            </a:pPr>
            <a:r>
              <a:rPr lang="cy"/>
              <a:t>Name</a:t>
            </a:r>
            <a:endParaRPr/>
          </a:p>
          <a:p>
            <a:pPr indent="-346710" lvl="0" marL="457200" rtl="0" algn="l">
              <a:lnSpc>
                <a:spcPct val="100000"/>
              </a:lnSpc>
              <a:spcBef>
                <a:spcPts val="0"/>
              </a:spcBef>
              <a:spcAft>
                <a:spcPts val="0"/>
              </a:spcAft>
              <a:buSzPct val="100000"/>
              <a:buChar char="-"/>
            </a:pPr>
            <a:r>
              <a:rPr lang="cy"/>
              <a:t>Telephone</a:t>
            </a:r>
            <a:endParaRPr/>
          </a:p>
          <a:p>
            <a:pPr indent="-346710" lvl="0" marL="457200" rtl="0" algn="l">
              <a:lnSpc>
                <a:spcPct val="100000"/>
              </a:lnSpc>
              <a:spcBef>
                <a:spcPts val="0"/>
              </a:spcBef>
              <a:spcAft>
                <a:spcPts val="0"/>
              </a:spcAft>
              <a:buSzPct val="100000"/>
              <a:buChar char="-"/>
            </a:pPr>
            <a:r>
              <a:rPr lang="cy"/>
              <a:t>Address</a:t>
            </a:r>
            <a:endParaRPr/>
          </a:p>
          <a:p>
            <a:pPr indent="-346710" lvl="0" marL="457200" rtl="0" algn="l">
              <a:lnSpc>
                <a:spcPct val="100000"/>
              </a:lnSpc>
              <a:spcBef>
                <a:spcPts val="0"/>
              </a:spcBef>
              <a:spcAft>
                <a:spcPts val="0"/>
              </a:spcAft>
              <a:buSzPct val="100000"/>
              <a:buChar char="-"/>
            </a:pPr>
            <a:r>
              <a:rPr lang="cy"/>
              <a:t>CalSAWS# (will be blank)</a:t>
            </a:r>
            <a:endParaRPr/>
          </a:p>
          <a:p>
            <a:pPr indent="0" lvl="0" marL="0" rtl="0" algn="l">
              <a:lnSpc>
                <a:spcPct val="100000"/>
              </a:lnSpc>
              <a:spcBef>
                <a:spcPts val="1600"/>
              </a:spcBef>
              <a:spcAft>
                <a:spcPts val="0"/>
              </a:spcAft>
              <a:buNone/>
            </a:pPr>
            <a:r>
              <a:rPr b="1" lang="cy"/>
              <a:t>Cell-Ed Information: </a:t>
            </a:r>
            <a:endParaRPr b="1"/>
          </a:p>
          <a:p>
            <a:pPr indent="-346710" lvl="0" marL="457200" rtl="0" algn="l">
              <a:lnSpc>
                <a:spcPct val="100000"/>
              </a:lnSpc>
              <a:spcBef>
                <a:spcPts val="1600"/>
              </a:spcBef>
              <a:spcAft>
                <a:spcPts val="0"/>
              </a:spcAft>
              <a:buSzPct val="100000"/>
              <a:buChar char="-"/>
            </a:pPr>
            <a:r>
              <a:rPr lang="cy"/>
              <a:t>Contact information</a:t>
            </a:r>
            <a:endParaRPr/>
          </a:p>
          <a:p>
            <a:pPr indent="-346710" lvl="0" marL="457200" rtl="0" algn="l">
              <a:lnSpc>
                <a:spcPct val="100000"/>
              </a:lnSpc>
              <a:spcBef>
                <a:spcPts val="0"/>
              </a:spcBef>
              <a:spcAft>
                <a:spcPts val="0"/>
              </a:spcAft>
              <a:buSzPct val="100000"/>
              <a:buChar char="-"/>
            </a:pPr>
            <a:r>
              <a:rPr lang="cy"/>
              <a:t>Courses- name, length (hrs/mins)</a:t>
            </a:r>
            <a:endParaRPr/>
          </a:p>
          <a:p>
            <a:pPr indent="-346710" lvl="0" marL="457200" rtl="0" algn="l">
              <a:lnSpc>
                <a:spcPct val="100000"/>
              </a:lnSpc>
              <a:spcBef>
                <a:spcPts val="0"/>
              </a:spcBef>
              <a:spcAft>
                <a:spcPts val="0"/>
              </a:spcAft>
              <a:buSzPct val="100000"/>
              <a:buChar char="-"/>
            </a:pPr>
            <a:r>
              <a:rPr lang="cy"/>
              <a:t>Signature</a:t>
            </a:r>
            <a:endParaRPr/>
          </a:p>
        </p:txBody>
      </p:sp>
      <p:pic>
        <p:nvPicPr>
          <p:cNvPr id="950" name="Google Shape;950;p114"/>
          <p:cNvPicPr preferRelativeResize="0"/>
          <p:nvPr/>
        </p:nvPicPr>
        <p:blipFill>
          <a:blip r:embed="rId3">
            <a:alphaModFix/>
          </a:blip>
          <a:stretch>
            <a:fillRect/>
          </a:stretch>
        </p:blipFill>
        <p:spPr>
          <a:xfrm>
            <a:off x="7452350" y="1262825"/>
            <a:ext cx="3520968" cy="455520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1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56" name="Google Shape;956;p115"/>
          <p:cNvSpPr txBox="1"/>
          <p:nvPr>
            <p:ph idx="4294967295" type="title"/>
          </p:nvPr>
        </p:nvSpPr>
        <p:spPr>
          <a:xfrm>
            <a:off x="359025" y="2572992"/>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cy" sz="4000">
                <a:latin typeface="Montserrat Medium"/>
                <a:ea typeface="Montserrat Medium"/>
                <a:cs typeface="Montserrat Medium"/>
                <a:sym typeface="Montserrat Medium"/>
              </a:rPr>
              <a:t>Sharing Data &amp; Onboarding- FAQs</a:t>
            </a:r>
            <a:endParaRPr sz="4000">
              <a:latin typeface="Montserrat Medium"/>
              <a:ea typeface="Montserrat Medium"/>
              <a:cs typeface="Montserrat Medium"/>
              <a:sym typeface="Montserrat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1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62" name="Google Shape;962;p116"/>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Sharing Data</a:t>
            </a:r>
            <a:endParaRPr sz="3300">
              <a:latin typeface="Montserrat Medium"/>
              <a:ea typeface="Montserrat Medium"/>
              <a:cs typeface="Montserrat Medium"/>
              <a:sym typeface="Montserrat Medium"/>
            </a:endParaRPr>
          </a:p>
        </p:txBody>
      </p:sp>
      <p:sp>
        <p:nvSpPr>
          <p:cNvPr id="963" name="Google Shape;963;p116"/>
          <p:cNvSpPr/>
          <p:nvPr/>
        </p:nvSpPr>
        <p:spPr>
          <a:xfrm>
            <a:off x="534200" y="1394850"/>
            <a:ext cx="10868400" cy="44790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EB453C"/>
              </a:buClr>
              <a:buSzPts val="1800"/>
              <a:buFont typeface="Montserrat"/>
              <a:buAutoNum type="arabicPeriod"/>
            </a:pPr>
            <a:r>
              <a:rPr b="1" lang="cy" sz="1800">
                <a:solidFill>
                  <a:srgbClr val="012744"/>
                </a:solidFill>
                <a:latin typeface="Montserrat"/>
                <a:ea typeface="Montserrat"/>
                <a:cs typeface="Montserrat"/>
                <a:sym typeface="Montserrat"/>
              </a:rPr>
              <a:t>What type of MOU would a provider need to provide? </a:t>
            </a:r>
            <a:endParaRPr b="1"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cy" sz="1800">
                <a:solidFill>
                  <a:srgbClr val="012744"/>
                </a:solidFill>
                <a:latin typeface="Montserrat"/>
                <a:ea typeface="Montserrat"/>
                <a:cs typeface="Montserrat"/>
                <a:sym typeface="Montserrat"/>
              </a:rPr>
              <a:t>Use the MOU Template provided. If your organization already has an MOU that has been approved by your legal counsel, Cell-Ed would be happy to use your version as a starting point. </a:t>
            </a:r>
            <a:endParaRPr sz="1800">
              <a:solidFill>
                <a:srgbClr val="012744"/>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F15929"/>
              </a:buClr>
              <a:buSzPts val="1800"/>
              <a:buFont typeface="Montserrat"/>
              <a:buAutoNum type="arabicPeriod" startAt="2"/>
            </a:pPr>
            <a:r>
              <a:rPr b="1" lang="cy" sz="1800">
                <a:solidFill>
                  <a:srgbClr val="012744"/>
                </a:solidFill>
                <a:latin typeface="Montserrat"/>
                <a:ea typeface="Montserrat"/>
                <a:cs typeface="Montserrat"/>
                <a:sym typeface="Montserrat"/>
              </a:rPr>
              <a:t>As a County RSS provider, do we need a provider MOU? </a:t>
            </a:r>
            <a:endParaRPr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cy" sz="1800">
                <a:solidFill>
                  <a:srgbClr val="012744"/>
                </a:solidFill>
                <a:latin typeface="Montserrat"/>
                <a:ea typeface="Montserrat"/>
                <a:cs typeface="Montserrat"/>
                <a:sym typeface="Montserrat"/>
              </a:rPr>
              <a:t>If your organization would like to share your data directly with Cell-Ed so your clients are uploaded directly onto the system a MOU is required. Sharing data helps alleviate any data quality issues by having the information coming directly from the provider and makes it easier for clients to get started with courses. </a:t>
            </a:r>
            <a:endParaRPr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rPr b="1" lang="cy" sz="1800">
                <a:solidFill>
                  <a:srgbClr val="EB453C"/>
                </a:solidFill>
                <a:latin typeface="Montserrat"/>
                <a:ea typeface="Montserrat"/>
                <a:cs typeface="Montserrat"/>
                <a:sym typeface="Montserrat"/>
              </a:rPr>
              <a:t>Notice: </a:t>
            </a:r>
            <a:r>
              <a:rPr lang="cy" sz="1800">
                <a:solidFill>
                  <a:srgbClr val="012744"/>
                </a:solidFill>
                <a:latin typeface="Montserrat"/>
                <a:ea typeface="Montserrat"/>
                <a:cs typeface="Montserrat"/>
                <a:sym typeface="Montserrat"/>
              </a:rPr>
              <a:t>Your organization would </a:t>
            </a:r>
            <a:r>
              <a:rPr b="1" lang="cy" sz="1800">
                <a:solidFill>
                  <a:srgbClr val="012744"/>
                </a:solidFill>
                <a:latin typeface="Montserrat"/>
                <a:ea typeface="Montserrat"/>
                <a:cs typeface="Montserrat"/>
                <a:sym typeface="Montserrat"/>
              </a:rPr>
              <a:t>NOT </a:t>
            </a:r>
            <a:r>
              <a:rPr lang="cy" sz="1800">
                <a:solidFill>
                  <a:srgbClr val="012744"/>
                </a:solidFill>
                <a:latin typeface="Montserrat"/>
                <a:ea typeface="Montserrat"/>
                <a:cs typeface="Montserrat"/>
                <a:sym typeface="Montserrat"/>
              </a:rPr>
              <a:t>need an </a:t>
            </a:r>
            <a:r>
              <a:rPr b="1" lang="cy" sz="1800">
                <a:solidFill>
                  <a:srgbClr val="012744"/>
                </a:solidFill>
                <a:latin typeface="Montserrat"/>
                <a:ea typeface="Montserrat"/>
                <a:cs typeface="Montserrat"/>
                <a:sym typeface="Montserrat"/>
              </a:rPr>
              <a:t>MOU</a:t>
            </a:r>
            <a:r>
              <a:rPr lang="cy" sz="1800">
                <a:solidFill>
                  <a:srgbClr val="012744"/>
                </a:solidFill>
                <a:latin typeface="Montserrat"/>
                <a:ea typeface="Montserrat"/>
                <a:cs typeface="Montserrat"/>
                <a:sym typeface="Montserrat"/>
              </a:rPr>
              <a:t> if your clients sign on to Cell-Ed </a:t>
            </a:r>
            <a:r>
              <a:rPr lang="cy" sz="2000">
                <a:solidFill>
                  <a:srgbClr val="012744"/>
                </a:solidFill>
                <a:latin typeface="Montserrat"/>
                <a:ea typeface="Montserrat"/>
                <a:cs typeface="Montserrat"/>
                <a:sym typeface="Montserrat"/>
              </a:rPr>
              <a:t>using the flier or website.</a:t>
            </a:r>
            <a:endParaRPr sz="20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50">
              <a:solidFill>
                <a:srgbClr val="193D4F"/>
              </a:solidFill>
              <a:highlight>
                <a:schemeClr val="lt1"/>
              </a:highlight>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1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69" name="Google Shape;969;p117"/>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Sharing Data</a:t>
            </a:r>
            <a:endParaRPr sz="3300">
              <a:latin typeface="Montserrat Medium"/>
              <a:ea typeface="Montserrat Medium"/>
              <a:cs typeface="Montserrat Medium"/>
              <a:sym typeface="Montserrat Medium"/>
            </a:endParaRPr>
          </a:p>
        </p:txBody>
      </p:sp>
      <p:sp>
        <p:nvSpPr>
          <p:cNvPr id="970" name="Google Shape;970;p117"/>
          <p:cNvSpPr/>
          <p:nvPr/>
        </p:nvSpPr>
        <p:spPr>
          <a:xfrm>
            <a:off x="534200" y="1394850"/>
            <a:ext cx="10868400" cy="4479000"/>
          </a:xfrm>
          <a:prstGeom prst="rect">
            <a:avLst/>
          </a:prstGeom>
          <a:solidFill>
            <a:schemeClr val="lt1"/>
          </a:solidFill>
          <a:ln>
            <a:noFill/>
          </a:ln>
        </p:spPr>
        <p:txBody>
          <a:bodyPr anchorCtr="0" anchor="t" bIns="91425" lIns="91425" spcFirstLastPara="1" rIns="91425" wrap="square" tIns="91425">
            <a:noAutofit/>
          </a:bodyPr>
          <a:lstStyle/>
          <a:p>
            <a:pPr indent="-327025" lvl="0" marL="457200" rtl="0" algn="l">
              <a:lnSpc>
                <a:spcPct val="150000"/>
              </a:lnSpc>
              <a:spcBef>
                <a:spcPts val="0"/>
              </a:spcBef>
              <a:spcAft>
                <a:spcPts val="0"/>
              </a:spcAft>
              <a:buClr>
                <a:srgbClr val="EB453C"/>
              </a:buClr>
              <a:buSzPts val="1550"/>
              <a:buFont typeface="Montserrat"/>
              <a:buAutoNum type="arabicPeriod" startAt="3"/>
            </a:pPr>
            <a:r>
              <a:rPr b="1" lang="cy" sz="1800">
                <a:solidFill>
                  <a:srgbClr val="012744"/>
                </a:solidFill>
                <a:latin typeface="Montserrat"/>
                <a:ea typeface="Montserrat"/>
                <a:cs typeface="Montserrat"/>
                <a:sym typeface="Montserrat"/>
              </a:rPr>
              <a:t>Why is data being collected such as an A-Number?</a:t>
            </a:r>
            <a:endParaRPr b="1"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cy" sz="1800">
                <a:solidFill>
                  <a:srgbClr val="012744"/>
                </a:solidFill>
                <a:latin typeface="Montserrat"/>
                <a:ea typeface="Montserrat"/>
                <a:cs typeface="Montserrat"/>
                <a:sym typeface="Montserrat"/>
              </a:rPr>
              <a:t>Welcome Start is funded by the U.S. Office of Refugee Resettlement (ORR). Therefore, Cell-Ed is required to collect certain data by the State of California for funding and reporting purposes. </a:t>
            </a:r>
            <a:endParaRPr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800">
              <a:solidFill>
                <a:srgbClr val="012744"/>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F15929"/>
              </a:buClr>
              <a:buSzPts val="1800"/>
              <a:buFont typeface="Montserrat"/>
              <a:buAutoNum type="arabicPeriod" startAt="4"/>
            </a:pPr>
            <a:r>
              <a:rPr b="1" lang="cy" sz="1800">
                <a:solidFill>
                  <a:srgbClr val="012744"/>
                </a:solidFill>
                <a:latin typeface="Montserrat"/>
                <a:ea typeface="Montserrat"/>
                <a:cs typeface="Montserrat"/>
                <a:sym typeface="Montserrat"/>
              </a:rPr>
              <a:t>Is my client’s data secure? </a:t>
            </a:r>
            <a:endParaRPr b="1" sz="18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cy" sz="1800">
                <a:solidFill>
                  <a:srgbClr val="012744"/>
                </a:solidFill>
                <a:latin typeface="Montserrat"/>
                <a:ea typeface="Montserrat"/>
                <a:cs typeface="Montserrat"/>
                <a:sym typeface="Montserrat"/>
              </a:rPr>
              <a:t>Yes. Cell-Ed takes data security very seriously. Cell-Ed is accountable to all State and Federal laws. Cell-Ed is SOC-2 certified and HIPAA compliant ensuring the company maintains the highest data security standards.</a:t>
            </a:r>
            <a:endParaRPr sz="20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50">
              <a:solidFill>
                <a:srgbClr val="193D4F"/>
              </a:solidFill>
              <a:highlight>
                <a:schemeClr val="lt1"/>
              </a:highlight>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1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76" name="Google Shape;976;p118"/>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Client Onboarding</a:t>
            </a:r>
            <a:endParaRPr sz="3300">
              <a:latin typeface="Montserrat Medium"/>
              <a:ea typeface="Montserrat Medium"/>
              <a:cs typeface="Montserrat Medium"/>
              <a:sym typeface="Montserrat Medium"/>
            </a:endParaRPr>
          </a:p>
        </p:txBody>
      </p:sp>
      <p:sp>
        <p:nvSpPr>
          <p:cNvPr id="977" name="Google Shape;977;p118"/>
          <p:cNvSpPr/>
          <p:nvPr/>
        </p:nvSpPr>
        <p:spPr>
          <a:xfrm>
            <a:off x="534200" y="1394850"/>
            <a:ext cx="10868400" cy="44790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EB453C"/>
              </a:buClr>
              <a:buSzPts val="1800"/>
              <a:buFont typeface="Montserrat"/>
              <a:buAutoNum type="arabicPeriod" startAt="5"/>
            </a:pPr>
            <a:r>
              <a:rPr b="1" lang="cy" sz="1800">
                <a:solidFill>
                  <a:srgbClr val="012744"/>
                </a:solidFill>
                <a:latin typeface="Montserrat"/>
                <a:ea typeface="Montserrat"/>
                <a:cs typeface="Montserrat"/>
                <a:sym typeface="Montserrat"/>
              </a:rPr>
              <a:t>Are there different options for onboarding clients?</a:t>
            </a:r>
            <a:endParaRPr b="1" sz="1800">
              <a:solidFill>
                <a:srgbClr val="012744"/>
              </a:solidFill>
              <a:latin typeface="Montserrat"/>
              <a:ea typeface="Montserrat"/>
              <a:cs typeface="Montserrat"/>
              <a:sym typeface="Montserrat"/>
            </a:endParaRPr>
          </a:p>
          <a:p>
            <a:pPr indent="0" lvl="0" marL="457200" rtl="0" algn="l">
              <a:lnSpc>
                <a:spcPct val="150000"/>
              </a:lnSpc>
              <a:spcBef>
                <a:spcPts val="0"/>
              </a:spcBef>
              <a:spcAft>
                <a:spcPts val="0"/>
              </a:spcAft>
              <a:buNone/>
            </a:pPr>
            <a:r>
              <a:t/>
            </a:r>
            <a:endParaRPr b="1" sz="6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rPr b="1" lang="cy" sz="1800">
                <a:solidFill>
                  <a:srgbClr val="012744"/>
                </a:solidFill>
                <a:latin typeface="Montserrat"/>
                <a:ea typeface="Montserrat"/>
                <a:cs typeface="Montserrat"/>
                <a:sym typeface="Montserrat"/>
              </a:rPr>
              <a:t>Option 1: </a:t>
            </a:r>
            <a:r>
              <a:rPr lang="cy" sz="1800">
                <a:solidFill>
                  <a:srgbClr val="012744"/>
                </a:solidFill>
                <a:latin typeface="Montserrat"/>
                <a:ea typeface="Montserrat"/>
                <a:cs typeface="Montserrat"/>
                <a:sym typeface="Montserrat"/>
              </a:rPr>
              <a:t>For clients for whom a provider has shared client information via the sharing data process, clients will be able to bypass onboarding questions when they sign up.</a:t>
            </a:r>
            <a:endParaRPr sz="18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6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None/>
            </a:pPr>
            <a:r>
              <a:rPr lang="cy" sz="1800">
                <a:solidFill>
                  <a:srgbClr val="012744"/>
                </a:solidFill>
                <a:latin typeface="Montserrat"/>
                <a:ea typeface="Montserrat"/>
                <a:cs typeface="Montserrat"/>
                <a:sym typeface="Montserrat"/>
              </a:rPr>
              <a:t>        </a:t>
            </a:r>
            <a:r>
              <a:rPr b="1" lang="cy" sz="1800">
                <a:solidFill>
                  <a:srgbClr val="012744"/>
                </a:solidFill>
                <a:latin typeface="Montserrat"/>
                <a:ea typeface="Montserrat"/>
                <a:cs typeface="Montserrat"/>
                <a:sym typeface="Montserrat"/>
              </a:rPr>
              <a:t>Option 2: </a:t>
            </a:r>
            <a:r>
              <a:rPr lang="cy" sz="1800">
                <a:solidFill>
                  <a:srgbClr val="012744"/>
                </a:solidFill>
                <a:latin typeface="Montserrat"/>
                <a:ea typeface="Montserrat"/>
                <a:cs typeface="Montserrat"/>
                <a:sym typeface="Montserrat"/>
              </a:rPr>
              <a:t>Clients whose data has not been provided to Cell-Ed must register themselves </a:t>
            </a:r>
            <a:endParaRPr sz="18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None/>
            </a:pPr>
            <a:r>
              <a:rPr lang="cy" sz="1800">
                <a:solidFill>
                  <a:srgbClr val="012744"/>
                </a:solidFill>
                <a:latin typeface="Montserrat"/>
                <a:ea typeface="Montserrat"/>
                <a:cs typeface="Montserrat"/>
                <a:sym typeface="Montserrat"/>
              </a:rPr>
              <a:t>        and answer a series of questions, including phone number, date of birth, A-Number. </a:t>
            </a:r>
            <a:endParaRPr sz="18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012744"/>
              </a:solidFill>
              <a:latin typeface="Montserrat"/>
              <a:ea typeface="Montserrat"/>
              <a:cs typeface="Montserrat"/>
              <a:sym typeface="Montserrat"/>
            </a:endParaRPr>
          </a:p>
          <a:p>
            <a:pPr indent="-342900" lvl="0" marL="457200" rtl="0" algn="l">
              <a:lnSpc>
                <a:spcPct val="115000"/>
              </a:lnSpc>
              <a:spcBef>
                <a:spcPts val="0"/>
              </a:spcBef>
              <a:spcAft>
                <a:spcPts val="0"/>
              </a:spcAft>
              <a:buClr>
                <a:srgbClr val="EB453C"/>
              </a:buClr>
              <a:buSzPts val="1800"/>
              <a:buFont typeface="Montserrat"/>
              <a:buAutoNum type="arabicPeriod" startAt="6"/>
            </a:pPr>
            <a:r>
              <a:rPr b="1" lang="cy" sz="1800">
                <a:solidFill>
                  <a:srgbClr val="012744"/>
                </a:solidFill>
                <a:latin typeface="Montserrat"/>
                <a:ea typeface="Montserrat"/>
                <a:cs typeface="Montserrat"/>
                <a:sym typeface="Montserrat"/>
              </a:rPr>
              <a:t>How can I support clients reluctant to submit information such as an A-Number? </a:t>
            </a:r>
            <a:endParaRPr b="1" sz="18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300">
              <a:solidFill>
                <a:srgbClr val="012744"/>
              </a:solidFill>
              <a:latin typeface="Montserrat"/>
              <a:ea typeface="Montserrat"/>
              <a:cs typeface="Montserrat"/>
              <a:sym typeface="Montserrat"/>
            </a:endParaRPr>
          </a:p>
          <a:p>
            <a:pPr indent="0" lvl="0" marL="457200" rtl="0" algn="l">
              <a:lnSpc>
                <a:spcPct val="115000"/>
              </a:lnSpc>
              <a:spcBef>
                <a:spcPts val="0"/>
              </a:spcBef>
              <a:spcAft>
                <a:spcPts val="0"/>
              </a:spcAft>
              <a:buNone/>
            </a:pPr>
            <a:r>
              <a:rPr lang="cy" sz="1800">
                <a:solidFill>
                  <a:srgbClr val="012744"/>
                </a:solidFill>
                <a:latin typeface="Montserrat"/>
                <a:ea typeface="Montserrat"/>
                <a:cs typeface="Montserrat"/>
                <a:sym typeface="Montserrat"/>
              </a:rPr>
              <a:t>We understand that clients may be hesitant to share personal information. Reassure clients, Cell-Ed will not use Client information beyond the scope of the Welcome Start program. The reason for requesting the A-Number is solely for reporting purposes. Cell-Ed is committed to maintaining the highest level of security for your client’s data.</a:t>
            </a:r>
            <a:endParaRPr sz="2000">
              <a:solidFill>
                <a:srgbClr val="012744"/>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50">
              <a:solidFill>
                <a:srgbClr val="193D4F"/>
              </a:solidFill>
              <a:highlight>
                <a:schemeClr val="lt1"/>
              </a:highlight>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1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83" name="Google Shape;983;p119"/>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Additional Information </a:t>
            </a:r>
            <a:endParaRPr sz="3300">
              <a:latin typeface="Montserrat Medium"/>
              <a:ea typeface="Montserrat Medium"/>
              <a:cs typeface="Montserrat Medium"/>
              <a:sym typeface="Montserrat Medium"/>
            </a:endParaRPr>
          </a:p>
        </p:txBody>
      </p:sp>
      <p:sp>
        <p:nvSpPr>
          <p:cNvPr id="984" name="Google Shape;984;p119"/>
          <p:cNvSpPr/>
          <p:nvPr/>
        </p:nvSpPr>
        <p:spPr>
          <a:xfrm>
            <a:off x="534200" y="1635225"/>
            <a:ext cx="11106000" cy="3842700"/>
          </a:xfrm>
          <a:prstGeom prst="rect">
            <a:avLst/>
          </a:prstGeom>
          <a:solidFill>
            <a:schemeClr val="lt1"/>
          </a:solid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rgbClr val="EB453C"/>
              </a:buClr>
              <a:buSzPts val="2000"/>
              <a:buFont typeface="Montserrat"/>
              <a:buChar char="●"/>
            </a:pPr>
            <a:r>
              <a:rPr lang="cy" sz="2000">
                <a:solidFill>
                  <a:srgbClr val="012744"/>
                </a:solidFill>
                <a:latin typeface="Montserrat"/>
                <a:ea typeface="Montserrat"/>
                <a:cs typeface="Montserrat"/>
                <a:sym typeface="Montserrat"/>
              </a:rPr>
              <a:t>You can update and add new clients to the list weekly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Char char="●"/>
            </a:pPr>
            <a:r>
              <a:rPr lang="cy" sz="2000">
                <a:solidFill>
                  <a:srgbClr val="012744"/>
                </a:solidFill>
                <a:latin typeface="Montserrat"/>
                <a:ea typeface="Montserrat"/>
                <a:cs typeface="Montserrat"/>
                <a:sym typeface="Montserrat"/>
              </a:rPr>
              <a:t>Client information will be uploaded to Cell-Ed’s secure, encrypted Customer Portal </a:t>
            </a:r>
            <a:endParaRPr sz="2000">
              <a:solidFill>
                <a:srgbClr val="012744"/>
              </a:solidFill>
              <a:latin typeface="Montserrat"/>
              <a:ea typeface="Montserrat"/>
              <a:cs typeface="Montserrat"/>
              <a:sym typeface="Montserrat"/>
            </a:endParaRPr>
          </a:p>
          <a:p>
            <a:pPr indent="-355600" lvl="0" marL="457200" rtl="0" algn="l">
              <a:lnSpc>
                <a:spcPct val="150000"/>
              </a:lnSpc>
              <a:spcBef>
                <a:spcPts val="0"/>
              </a:spcBef>
              <a:spcAft>
                <a:spcPts val="0"/>
              </a:spcAft>
              <a:buClr>
                <a:srgbClr val="EB453C"/>
              </a:buClr>
              <a:buSzPts val="2000"/>
              <a:buFont typeface="Montserrat"/>
              <a:buChar char="●"/>
            </a:pPr>
            <a:r>
              <a:rPr lang="cy" sz="2000">
                <a:solidFill>
                  <a:srgbClr val="012744"/>
                </a:solidFill>
                <a:latin typeface="Montserrat"/>
                <a:ea typeface="Montserrat"/>
                <a:cs typeface="Montserrat"/>
                <a:sym typeface="Montserrat"/>
              </a:rPr>
              <a:t>Clients will still need to login to Cell-Ed to begin courses </a:t>
            </a:r>
            <a:endParaRPr sz="2000">
              <a:solidFill>
                <a:srgbClr val="012744"/>
              </a:solidFill>
              <a:latin typeface="Montserrat"/>
              <a:ea typeface="Montserrat"/>
              <a:cs typeface="Montserrat"/>
              <a:sym typeface="Montserrat"/>
            </a:endParaRPr>
          </a:p>
          <a:p>
            <a:pPr indent="0" lvl="0" marL="91440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 Share the </a:t>
            </a:r>
            <a:r>
              <a:rPr lang="cy" sz="2000" u="sng">
                <a:solidFill>
                  <a:srgbClr val="218BC4"/>
                </a:solidFill>
                <a:latin typeface="Montserrat"/>
                <a:ea typeface="Montserrat"/>
                <a:cs typeface="Montserrat"/>
                <a:sym typeface="Montserrat"/>
                <a:hlinkClick r:id="rId3">
                  <a:extLst>
                    <a:ext uri="{A12FA001-AC4F-418D-AE19-62706E023703}">
                      <ahyp:hlinkClr val="tx"/>
                    </a:ext>
                  </a:extLst>
                </a:hlinkClick>
              </a:rPr>
              <a:t>website</a:t>
            </a:r>
            <a:r>
              <a:rPr lang="cy" sz="2000">
                <a:solidFill>
                  <a:srgbClr val="218BC4"/>
                </a:solidFill>
                <a:latin typeface="Montserrat"/>
                <a:ea typeface="Montserrat"/>
                <a:cs typeface="Montserrat"/>
                <a:sym typeface="Montserrat"/>
              </a:rPr>
              <a:t> </a:t>
            </a:r>
            <a:r>
              <a:rPr lang="cy" sz="2000">
                <a:solidFill>
                  <a:srgbClr val="012744"/>
                </a:solidFill>
                <a:latin typeface="Montserrat"/>
                <a:ea typeface="Montserrat"/>
                <a:cs typeface="Montserrat"/>
                <a:sym typeface="Montserrat"/>
              </a:rPr>
              <a:t>or flyer (found in the toolkit) to help them get started</a:t>
            </a:r>
            <a:endParaRPr sz="2000">
              <a:solidFill>
                <a:srgbClr val="012744"/>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sz="2000">
              <a:solidFill>
                <a:srgbClr val="012744"/>
              </a:solidFill>
              <a:latin typeface="Montserrat"/>
              <a:ea typeface="Montserrat"/>
              <a:cs typeface="Montserrat"/>
              <a:sym typeface="Montserrat"/>
            </a:endParaRPr>
          </a:p>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If you have any questions or need to make alterations to your data, please reach out to the Cell-Ed team at: </a:t>
            </a:r>
            <a:r>
              <a:rPr lang="cy" sz="2000" u="sng">
                <a:solidFill>
                  <a:srgbClr val="218BC4"/>
                </a:solidFill>
                <a:latin typeface="Montserrat"/>
                <a:ea typeface="Montserrat"/>
                <a:cs typeface="Montserrat"/>
                <a:sym typeface="Montserrat"/>
                <a:hlinkClick r:id="rId4">
                  <a:extLst>
                    <a:ext uri="{A12FA001-AC4F-418D-AE19-62706E023703}">
                      <ahyp:hlinkClr val="tx"/>
                    </a:ext>
                  </a:extLst>
                </a:hlinkClick>
              </a:rPr>
              <a:t>california@cell-ed.com</a:t>
            </a:r>
            <a:endParaRPr sz="2000">
              <a:solidFill>
                <a:srgbClr val="218BC4"/>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2000">
              <a:solidFill>
                <a:srgbClr val="012744"/>
              </a:solidFill>
              <a:latin typeface="Montserrat"/>
              <a:ea typeface="Montserrat"/>
              <a:cs typeface="Montserrat"/>
              <a:sym typeface="Montserrat"/>
            </a:endParaRPr>
          </a:p>
          <a:p>
            <a:pPr indent="0" lvl="0" marL="0" rtl="0" algn="l">
              <a:spcBef>
                <a:spcPts val="0"/>
              </a:spcBef>
              <a:spcAft>
                <a:spcPts val="0"/>
              </a:spcAft>
              <a:buNone/>
            </a:pPr>
            <a:r>
              <a:t/>
            </a:r>
            <a:endParaRPr sz="1750">
              <a:solidFill>
                <a:srgbClr val="012744"/>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3"/>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776" name="Google Shape;776;p93"/>
          <p:cNvSpPr txBox="1"/>
          <p:nvPr/>
        </p:nvSpPr>
        <p:spPr>
          <a:xfrm>
            <a:off x="187000" y="593367"/>
            <a:ext cx="11360700" cy="7635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None/>
            </a:pPr>
            <a:r>
              <a:rPr lang="cy" sz="3300">
                <a:solidFill>
                  <a:srgbClr val="218BC4"/>
                </a:solidFill>
                <a:latin typeface="Montserrat"/>
                <a:ea typeface="Montserrat"/>
                <a:cs typeface="Montserrat"/>
                <a:sym typeface="Montserrat"/>
              </a:rPr>
              <a:t>Welcome and Introductions </a:t>
            </a:r>
            <a:endParaRPr sz="3300">
              <a:solidFill>
                <a:srgbClr val="218BC4"/>
              </a:solidFill>
              <a:latin typeface="Montserrat"/>
              <a:ea typeface="Montserrat"/>
              <a:cs typeface="Montserrat"/>
              <a:sym typeface="Montserrat"/>
            </a:endParaRPr>
          </a:p>
        </p:txBody>
      </p:sp>
      <p:sp>
        <p:nvSpPr>
          <p:cNvPr id="777" name="Google Shape;777;p93"/>
          <p:cNvSpPr/>
          <p:nvPr/>
        </p:nvSpPr>
        <p:spPr>
          <a:xfrm>
            <a:off x="263200" y="1240475"/>
            <a:ext cx="10142700" cy="406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700"/>
              </a:spcBef>
              <a:spcAft>
                <a:spcPts val="0"/>
              </a:spcAft>
              <a:buClr>
                <a:srgbClr val="000000"/>
              </a:buClr>
              <a:buSzPts val="15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17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rPr b="1" lang="cy" sz="1900">
                <a:solidFill>
                  <a:srgbClr val="003660"/>
                </a:solidFill>
                <a:latin typeface="Montserrat"/>
                <a:ea typeface="Montserrat"/>
                <a:cs typeface="Montserrat"/>
                <a:sym typeface="Montserrat"/>
              </a:rPr>
              <a:t>Ngarambe Jean de Dieu</a:t>
            </a:r>
            <a:r>
              <a:rPr lang="cy" sz="1900">
                <a:solidFill>
                  <a:srgbClr val="003660"/>
                </a:solidFill>
                <a:latin typeface="Montserrat"/>
                <a:ea typeface="Montserrat"/>
                <a:cs typeface="Montserrat"/>
                <a:sym typeface="Montserrat"/>
              </a:rPr>
              <a:t> | Customer Success Project Manager</a:t>
            </a:r>
            <a:endParaRPr sz="19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rPr lang="cy" sz="1900">
                <a:solidFill>
                  <a:srgbClr val="003660"/>
                </a:solidFill>
                <a:latin typeface="Montserrat"/>
                <a:ea typeface="Montserrat"/>
                <a:cs typeface="Montserrat"/>
                <a:sym typeface="Montserrat"/>
              </a:rPr>
              <a:t>Welcome Start Project Lead</a:t>
            </a:r>
            <a:endParaRPr b="1" sz="19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500"/>
              <a:buFont typeface="Arial"/>
              <a:buNone/>
            </a:pPr>
            <a:r>
              <a:t/>
            </a:r>
            <a:endParaRPr b="1" sz="19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rPr b="1" lang="cy" sz="1900">
                <a:solidFill>
                  <a:srgbClr val="003660"/>
                </a:solidFill>
                <a:latin typeface="Montserrat"/>
                <a:ea typeface="Montserrat"/>
                <a:cs typeface="Montserrat"/>
                <a:sym typeface="Montserrat"/>
              </a:rPr>
              <a:t>Cloud Navarrete</a:t>
            </a:r>
            <a:r>
              <a:rPr lang="cy" sz="1900">
                <a:solidFill>
                  <a:srgbClr val="003660"/>
                </a:solidFill>
                <a:latin typeface="Montserrat"/>
                <a:ea typeface="Montserrat"/>
                <a:cs typeface="Montserrat"/>
                <a:sym typeface="Montserrat"/>
              </a:rPr>
              <a:t> | Outreach &amp; Engagement Specialist </a:t>
            </a:r>
            <a:endParaRPr sz="19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rPr lang="cy" sz="1900">
                <a:solidFill>
                  <a:srgbClr val="003660"/>
                </a:solidFill>
                <a:latin typeface="Montserrat"/>
                <a:ea typeface="Montserrat"/>
                <a:cs typeface="Montserrat"/>
                <a:sym typeface="Montserrat"/>
              </a:rPr>
              <a:t>Welcome Start Project Support</a:t>
            </a:r>
            <a:endParaRPr b="1" sz="19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500"/>
              <a:buFont typeface="Arial"/>
              <a:buNone/>
            </a:pPr>
            <a:r>
              <a:t/>
            </a:r>
            <a:endParaRPr b="1" sz="19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500"/>
              <a:buFont typeface="Arial"/>
              <a:buNone/>
            </a:pPr>
            <a:r>
              <a:rPr b="1" lang="cy" sz="1900">
                <a:solidFill>
                  <a:srgbClr val="003660"/>
                </a:solidFill>
                <a:latin typeface="Montserrat"/>
                <a:ea typeface="Montserrat"/>
                <a:cs typeface="Montserrat"/>
                <a:sym typeface="Montserrat"/>
              </a:rPr>
              <a:t>Imana Bruner </a:t>
            </a:r>
            <a:r>
              <a:rPr lang="cy" sz="1900">
                <a:solidFill>
                  <a:srgbClr val="003660"/>
                </a:solidFill>
                <a:latin typeface="Montserrat"/>
                <a:ea typeface="Montserrat"/>
                <a:cs typeface="Montserrat"/>
                <a:sym typeface="Montserrat"/>
              </a:rPr>
              <a:t>| Customer Success Senior Lead </a:t>
            </a:r>
            <a:endParaRPr sz="19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500"/>
              <a:buFont typeface="Arial"/>
              <a:buNone/>
            </a:pPr>
            <a:r>
              <a:rPr lang="cy" sz="1900">
                <a:solidFill>
                  <a:srgbClr val="003660"/>
                </a:solidFill>
                <a:latin typeface="Montserrat"/>
                <a:ea typeface="Montserrat"/>
                <a:cs typeface="Montserrat"/>
                <a:sym typeface="Montserrat"/>
              </a:rPr>
              <a:t>Welcome Start Project Support</a:t>
            </a:r>
            <a:endParaRPr sz="19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5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rPr b="1" lang="cy" sz="1900">
                <a:solidFill>
                  <a:srgbClr val="003660"/>
                </a:solidFill>
                <a:latin typeface="Montserrat"/>
                <a:ea typeface="Montserrat"/>
                <a:cs typeface="Montserrat"/>
                <a:sym typeface="Montserrat"/>
              </a:rPr>
              <a:t>Jennifer Hernandez </a:t>
            </a:r>
            <a:r>
              <a:rPr lang="cy" sz="1900">
                <a:solidFill>
                  <a:srgbClr val="003660"/>
                </a:solidFill>
                <a:latin typeface="Montserrat"/>
                <a:ea typeface="Montserrat"/>
                <a:cs typeface="Montserrat"/>
                <a:sym typeface="Montserrat"/>
              </a:rPr>
              <a:t>| Growth &amp; Strategic Partnerships </a:t>
            </a:r>
            <a:endParaRPr sz="19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rPr lang="cy" sz="1900">
                <a:solidFill>
                  <a:srgbClr val="003660"/>
                </a:solidFill>
                <a:latin typeface="Montserrat"/>
                <a:ea typeface="Montserrat"/>
                <a:cs typeface="Montserrat"/>
                <a:sym typeface="Montserrat"/>
              </a:rPr>
              <a:t>Welcome Start Project Support</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500"/>
              <a:buFont typeface="Arial"/>
              <a:buNone/>
            </a:pPr>
            <a:r>
              <a:t/>
            </a:r>
            <a:endParaRPr sz="2100">
              <a:solidFill>
                <a:srgbClr val="003660"/>
              </a:solidFill>
              <a:latin typeface="Montserrat"/>
              <a:ea typeface="Montserrat"/>
              <a:cs typeface="Montserrat"/>
              <a:sym typeface="Montserrat"/>
            </a:endParaRPr>
          </a:p>
        </p:txBody>
      </p:sp>
      <p:pic>
        <p:nvPicPr>
          <p:cNvPr id="778" name="Google Shape;778;p93"/>
          <p:cNvPicPr preferRelativeResize="0"/>
          <p:nvPr/>
        </p:nvPicPr>
        <p:blipFill rotWithShape="1">
          <a:blip r:embed="rId3">
            <a:alphaModFix/>
          </a:blip>
          <a:srcRect b="951" l="0" r="0" t="951"/>
          <a:stretch/>
        </p:blipFill>
        <p:spPr>
          <a:xfrm>
            <a:off x="7167600" y="1982950"/>
            <a:ext cx="1828500" cy="1793400"/>
          </a:xfrm>
          <a:prstGeom prst="ellipse">
            <a:avLst/>
          </a:prstGeom>
          <a:noFill/>
          <a:ln>
            <a:noFill/>
          </a:ln>
        </p:spPr>
      </p:pic>
      <p:pic>
        <p:nvPicPr>
          <p:cNvPr id="779" name="Google Shape;779;p93"/>
          <p:cNvPicPr preferRelativeResize="0"/>
          <p:nvPr/>
        </p:nvPicPr>
        <p:blipFill rotWithShape="1">
          <a:blip r:embed="rId4">
            <a:alphaModFix/>
          </a:blip>
          <a:srcRect b="0" l="4865" r="4865" t="0"/>
          <a:stretch/>
        </p:blipFill>
        <p:spPr>
          <a:xfrm>
            <a:off x="9054975" y="3018700"/>
            <a:ext cx="1875300" cy="1793400"/>
          </a:xfrm>
          <a:prstGeom prst="ellipse">
            <a:avLst/>
          </a:prstGeom>
          <a:noFill/>
          <a:ln cap="flat" cmpd="sng" w="28575">
            <a:solidFill>
              <a:srgbClr val="FFFFFF"/>
            </a:solidFill>
            <a:prstDash val="solid"/>
            <a:round/>
            <a:headEnd len="sm" w="sm" type="none"/>
            <a:tailEnd len="sm" w="sm" type="none"/>
          </a:ln>
        </p:spPr>
      </p:pic>
      <p:pic>
        <p:nvPicPr>
          <p:cNvPr id="780" name="Google Shape;780;p93"/>
          <p:cNvPicPr preferRelativeResize="0"/>
          <p:nvPr/>
        </p:nvPicPr>
        <p:blipFill>
          <a:blip r:embed="rId5">
            <a:alphaModFix/>
          </a:blip>
          <a:stretch>
            <a:fillRect/>
          </a:stretch>
        </p:blipFill>
        <p:spPr>
          <a:xfrm>
            <a:off x="8811250" y="1002196"/>
            <a:ext cx="1875300" cy="1793400"/>
          </a:xfrm>
          <a:prstGeom prst="ellipse">
            <a:avLst/>
          </a:prstGeom>
          <a:noFill/>
          <a:ln cap="flat" cmpd="sng" w="28575">
            <a:solidFill>
              <a:srgbClr val="FFFFFF"/>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20"/>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90" name="Google Shape;990;p120"/>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Questions? </a:t>
            </a:r>
            <a:endParaRPr sz="3300">
              <a:latin typeface="Montserrat Medium"/>
              <a:ea typeface="Montserrat Medium"/>
              <a:cs typeface="Montserrat Medium"/>
              <a:sym typeface="Montserrat Medium"/>
            </a:endParaRPr>
          </a:p>
        </p:txBody>
      </p:sp>
      <p:sp>
        <p:nvSpPr>
          <p:cNvPr id="991" name="Google Shape;991;p120"/>
          <p:cNvSpPr/>
          <p:nvPr/>
        </p:nvSpPr>
        <p:spPr>
          <a:xfrm>
            <a:off x="534200" y="1635225"/>
            <a:ext cx="11106000" cy="3842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cy" sz="2000">
                <a:solidFill>
                  <a:srgbClr val="012744"/>
                </a:solidFill>
                <a:latin typeface="Montserrat"/>
                <a:ea typeface="Montserrat"/>
                <a:cs typeface="Montserrat"/>
                <a:sym typeface="Montserrat"/>
              </a:rPr>
              <a:t>E-mail us at: </a:t>
            </a:r>
            <a:r>
              <a:rPr lang="cy" sz="2000" u="sng">
                <a:solidFill>
                  <a:srgbClr val="218BC4"/>
                </a:solidFill>
                <a:latin typeface="Montserrat"/>
                <a:ea typeface="Montserrat"/>
                <a:cs typeface="Montserrat"/>
                <a:sym typeface="Montserrat"/>
                <a:hlinkClick r:id="rId3">
                  <a:extLst>
                    <a:ext uri="{A12FA001-AC4F-418D-AE19-62706E023703}">
                      <ahyp:hlinkClr val="tx"/>
                    </a:ext>
                  </a:extLst>
                </a:hlinkClick>
              </a:rPr>
              <a:t>California@cell-ed.com </a:t>
            </a:r>
            <a:endParaRPr sz="2000">
              <a:solidFill>
                <a:srgbClr val="218BC4"/>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2000">
              <a:solidFill>
                <a:srgbClr val="012744"/>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12744"/>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21"/>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997" name="Google Shape;997;p121"/>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Thank you!</a:t>
            </a:r>
            <a:endParaRPr sz="3300">
              <a:latin typeface="Montserrat Medium"/>
              <a:ea typeface="Montserrat Medium"/>
              <a:cs typeface="Montserrat Medium"/>
              <a:sym typeface="Montserrat Medium"/>
            </a:endParaRPr>
          </a:p>
        </p:txBody>
      </p:sp>
      <p:sp>
        <p:nvSpPr>
          <p:cNvPr id="998" name="Google Shape;998;p121"/>
          <p:cNvSpPr/>
          <p:nvPr/>
        </p:nvSpPr>
        <p:spPr>
          <a:xfrm>
            <a:off x="534200" y="1635225"/>
            <a:ext cx="11106000" cy="3842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2000">
              <a:solidFill>
                <a:srgbClr val="218BC4"/>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2000">
              <a:solidFill>
                <a:srgbClr val="012744"/>
              </a:solidFill>
              <a:latin typeface="Montserrat"/>
              <a:ea typeface="Montserrat"/>
              <a:cs typeface="Montserrat"/>
              <a:sym typeface="Montserrat"/>
            </a:endParaRPr>
          </a:p>
          <a:p>
            <a:pPr indent="0" lvl="0" marL="0" rtl="0" algn="l">
              <a:spcBef>
                <a:spcPts val="0"/>
              </a:spcBef>
              <a:spcAft>
                <a:spcPts val="0"/>
              </a:spcAft>
              <a:buNone/>
            </a:pPr>
            <a:r>
              <a:t/>
            </a:r>
            <a:endParaRPr sz="1750">
              <a:solidFill>
                <a:srgbClr val="012744"/>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94"/>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786" name="Google Shape;786;p94"/>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cy" sz="3300">
                <a:latin typeface="Montserrat Medium"/>
                <a:ea typeface="Montserrat Medium"/>
                <a:cs typeface="Montserrat Medium"/>
                <a:sym typeface="Montserrat Medium"/>
              </a:rPr>
              <a:t>Webinar Guidelines</a:t>
            </a:r>
            <a:endParaRPr sz="3300">
              <a:latin typeface="Montserrat Medium"/>
              <a:ea typeface="Montserrat Medium"/>
              <a:cs typeface="Montserrat Medium"/>
              <a:sym typeface="Montserrat Medium"/>
            </a:endParaRPr>
          </a:p>
        </p:txBody>
      </p:sp>
      <p:sp>
        <p:nvSpPr>
          <p:cNvPr id="787" name="Google Shape;787;p94"/>
          <p:cNvSpPr/>
          <p:nvPr/>
        </p:nvSpPr>
        <p:spPr>
          <a:xfrm>
            <a:off x="534200" y="1394850"/>
            <a:ext cx="10868400" cy="4068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700"/>
              </a:spcBef>
              <a:spcAft>
                <a:spcPts val="0"/>
              </a:spcAft>
              <a:buClr>
                <a:schemeClr val="dk1"/>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chemeClr val="dk1"/>
              </a:buClr>
              <a:buSzPts val="1500"/>
              <a:buFont typeface="Arial"/>
              <a:buNone/>
            </a:pPr>
            <a:r>
              <a:t/>
            </a:r>
            <a:endParaRPr b="1" sz="2100">
              <a:solidFill>
                <a:srgbClr val="003660"/>
              </a:solidFill>
              <a:latin typeface="Montserrat"/>
              <a:ea typeface="Montserrat"/>
              <a:cs typeface="Montserrat"/>
              <a:sym typeface="Montserrat"/>
            </a:endParaRPr>
          </a:p>
        </p:txBody>
      </p:sp>
      <p:sp>
        <p:nvSpPr>
          <p:cNvPr id="788" name="Google Shape;788;p94"/>
          <p:cNvSpPr/>
          <p:nvPr/>
        </p:nvSpPr>
        <p:spPr>
          <a:xfrm>
            <a:off x="665750" y="1299825"/>
            <a:ext cx="10868400" cy="406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700"/>
              </a:spcBef>
              <a:spcAft>
                <a:spcPts val="0"/>
              </a:spcAft>
              <a:buClr>
                <a:srgbClr val="000000"/>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100"/>
              <a:buFont typeface="Arial"/>
              <a:buNone/>
            </a:pPr>
            <a:r>
              <a:rPr lang="cy" sz="2100">
                <a:solidFill>
                  <a:srgbClr val="003660"/>
                </a:solidFill>
                <a:latin typeface="Montserrat"/>
                <a:ea typeface="Montserrat"/>
                <a:cs typeface="Montserrat"/>
                <a:sym typeface="Montserrat"/>
              </a:rPr>
              <a:t>Click the ‘CC Live Transcript’ link on your Zoom navigation bar for Closed Captioning and ‘Live Transcription’ to add real-time transcription</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100"/>
              <a:buFont typeface="Arial"/>
              <a:buNone/>
            </a:pPr>
            <a:r>
              <a:rPr lang="cy" sz="2100">
                <a:solidFill>
                  <a:srgbClr val="003660"/>
                </a:solidFill>
                <a:latin typeface="Montserrat"/>
                <a:ea typeface="Montserrat"/>
                <a:cs typeface="Montserrat"/>
                <a:sym typeface="Montserrat"/>
              </a:rPr>
              <a:t>The webinar recording, slide deck, and transcript will be available on the Toolkit; we will also email all attendees.</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100"/>
              <a:buFont typeface="Arial"/>
              <a:buNone/>
            </a:pPr>
            <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100"/>
              <a:buFont typeface="Arial"/>
              <a:buNone/>
            </a:pPr>
            <a:r>
              <a:rPr lang="cy" sz="2100">
                <a:solidFill>
                  <a:srgbClr val="003660"/>
                </a:solidFill>
                <a:latin typeface="Montserrat"/>
                <a:ea typeface="Montserrat"/>
                <a:cs typeface="Montserrat"/>
                <a:sym typeface="Montserrat"/>
              </a:rPr>
              <a:t>Please use the Q&amp;A window to submit your questions. We will answer questions during the Q&amp;A session of the webinar. </a:t>
            </a:r>
            <a:endParaRPr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100"/>
              <a:buFont typeface="Arial"/>
              <a:buNone/>
            </a:pPr>
            <a:r>
              <a:t/>
            </a:r>
            <a:endParaRPr b="1" sz="2100">
              <a:solidFill>
                <a:srgbClr val="003660"/>
              </a:solidFill>
              <a:latin typeface="Montserrat"/>
              <a:ea typeface="Montserrat"/>
              <a:cs typeface="Montserrat"/>
              <a:sym typeface="Montserrat"/>
            </a:endParaRPr>
          </a:p>
          <a:p>
            <a:pPr indent="0" lvl="0" marL="0" rtl="0" algn="l">
              <a:spcBef>
                <a:spcPts val="700"/>
              </a:spcBef>
              <a:spcAft>
                <a:spcPts val="0"/>
              </a:spcAft>
              <a:buClr>
                <a:srgbClr val="000000"/>
              </a:buClr>
              <a:buSzPts val="1500"/>
              <a:buFont typeface="Arial"/>
              <a:buNone/>
            </a:pPr>
            <a:r>
              <a:t/>
            </a:r>
            <a:endParaRPr b="1" sz="2100">
              <a:solidFill>
                <a:srgbClr val="00366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95"/>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794" name="Google Shape;794;p95"/>
          <p:cNvSpPr txBox="1"/>
          <p:nvPr>
            <p:ph idx="4294967295" type="title"/>
          </p:nvPr>
        </p:nvSpPr>
        <p:spPr>
          <a:xfrm>
            <a:off x="415650" y="18329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cy" sz="3330">
                <a:latin typeface="Montserrat"/>
                <a:ea typeface="Montserrat"/>
                <a:cs typeface="Montserrat"/>
                <a:sym typeface="Montserrat"/>
              </a:rPr>
              <a:t>Agenda</a:t>
            </a:r>
            <a:endParaRPr sz="3330">
              <a:latin typeface="Montserrat"/>
              <a:ea typeface="Montserrat"/>
              <a:cs typeface="Montserrat"/>
              <a:sym typeface="Montserrat"/>
            </a:endParaRPr>
          </a:p>
        </p:txBody>
      </p:sp>
      <p:sp>
        <p:nvSpPr>
          <p:cNvPr id="795" name="Google Shape;795;p95"/>
          <p:cNvSpPr/>
          <p:nvPr/>
        </p:nvSpPr>
        <p:spPr>
          <a:xfrm>
            <a:off x="303825" y="1151025"/>
            <a:ext cx="10142700" cy="4327500"/>
          </a:xfrm>
          <a:prstGeom prst="rect">
            <a:avLst/>
          </a:prstGeom>
          <a:solidFill>
            <a:schemeClr val="lt1"/>
          </a:solidFill>
          <a:ln>
            <a:noFill/>
          </a:ln>
        </p:spPr>
        <p:txBody>
          <a:bodyPr anchorCtr="0" anchor="ctr" bIns="91425" lIns="91425" spcFirstLastPara="1" rIns="91425" wrap="square" tIns="91425">
            <a:noAutofit/>
          </a:bodyPr>
          <a:lstStyle/>
          <a:p>
            <a:pPr indent="0" lvl="0" marL="914400" rtl="0" algn="l">
              <a:lnSpc>
                <a:spcPct val="150000"/>
              </a:lnSpc>
              <a:spcBef>
                <a:spcPts val="0"/>
              </a:spcBef>
              <a:spcAft>
                <a:spcPts val="0"/>
              </a:spcAft>
              <a:buNone/>
            </a:pPr>
            <a:r>
              <a:t/>
            </a:r>
            <a:endParaRPr sz="2100">
              <a:solidFill>
                <a:srgbClr val="003660"/>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sz="2100">
              <a:solidFill>
                <a:srgbClr val="003660"/>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sz="2100">
              <a:solidFill>
                <a:srgbClr val="003660"/>
              </a:solidFill>
              <a:latin typeface="Montserrat"/>
              <a:ea typeface="Montserrat"/>
              <a:cs typeface="Montserrat"/>
              <a:sym typeface="Montserrat"/>
            </a:endParaRPr>
          </a:p>
          <a:p>
            <a:pPr indent="-361950" lvl="0" marL="914400" rtl="0" algn="l">
              <a:lnSpc>
                <a:spcPct val="150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Introduction</a:t>
            </a:r>
            <a:endParaRPr sz="2100">
              <a:solidFill>
                <a:srgbClr val="003660"/>
              </a:solidFill>
              <a:latin typeface="Montserrat"/>
              <a:ea typeface="Montserrat"/>
              <a:cs typeface="Montserrat"/>
              <a:sym typeface="Montserrat"/>
            </a:endParaRPr>
          </a:p>
          <a:p>
            <a:pPr indent="-361950" lvl="0" marL="914400" rtl="0" algn="l">
              <a:lnSpc>
                <a:spcPct val="150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Who is Cell-Ed? </a:t>
            </a:r>
            <a:endParaRPr sz="2100">
              <a:solidFill>
                <a:srgbClr val="003660"/>
              </a:solidFill>
              <a:latin typeface="Montserrat"/>
              <a:ea typeface="Montserrat"/>
              <a:cs typeface="Montserrat"/>
              <a:sym typeface="Montserrat"/>
            </a:endParaRPr>
          </a:p>
          <a:p>
            <a:pPr indent="-361950" lvl="0" marL="914400" rtl="0" algn="l">
              <a:lnSpc>
                <a:spcPct val="150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Welcome Start Program</a:t>
            </a:r>
            <a:endParaRPr sz="2100">
              <a:solidFill>
                <a:srgbClr val="003660"/>
              </a:solidFill>
              <a:latin typeface="Montserrat"/>
              <a:ea typeface="Montserrat"/>
              <a:cs typeface="Montserrat"/>
              <a:sym typeface="Montserrat"/>
            </a:endParaRPr>
          </a:p>
          <a:p>
            <a:pPr indent="-361950" lvl="0" marL="914400" rtl="0" algn="l">
              <a:lnSpc>
                <a:spcPct val="150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Clients Onboarding Options</a:t>
            </a:r>
            <a:endParaRPr sz="2100">
              <a:solidFill>
                <a:srgbClr val="003660"/>
              </a:solidFill>
              <a:latin typeface="Montserrat"/>
              <a:ea typeface="Montserrat"/>
              <a:cs typeface="Montserrat"/>
              <a:sym typeface="Montserrat"/>
            </a:endParaRPr>
          </a:p>
          <a:p>
            <a:pPr indent="-361950" lvl="0" marL="914400" rtl="0" algn="l">
              <a:lnSpc>
                <a:spcPct val="150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Clients Upload Instructions for Providers</a:t>
            </a:r>
            <a:endParaRPr sz="2100">
              <a:solidFill>
                <a:srgbClr val="003660"/>
              </a:solidFill>
              <a:latin typeface="Montserrat"/>
              <a:ea typeface="Montserrat"/>
              <a:cs typeface="Montserrat"/>
              <a:sym typeface="Montserrat"/>
            </a:endParaRPr>
          </a:p>
          <a:p>
            <a:pPr indent="-361950" lvl="0" marL="914400" rtl="0" algn="l">
              <a:lnSpc>
                <a:spcPct val="150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Enrollment verification for clients</a:t>
            </a:r>
            <a:endParaRPr sz="2100">
              <a:solidFill>
                <a:srgbClr val="003660"/>
              </a:solidFill>
              <a:latin typeface="Montserrat"/>
              <a:ea typeface="Montserrat"/>
              <a:cs typeface="Montserrat"/>
              <a:sym typeface="Montserrat"/>
            </a:endParaRPr>
          </a:p>
          <a:p>
            <a:pPr indent="-361950" lvl="0" marL="914400" rtl="0" algn="l">
              <a:lnSpc>
                <a:spcPct val="150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Sharing Data &amp; Onboarding- FAQs</a:t>
            </a:r>
            <a:endParaRPr sz="2100">
              <a:solidFill>
                <a:srgbClr val="003660"/>
              </a:solidFill>
              <a:latin typeface="Montserrat"/>
              <a:ea typeface="Montserrat"/>
              <a:cs typeface="Montserrat"/>
              <a:sym typeface="Montserrat"/>
            </a:endParaRPr>
          </a:p>
          <a:p>
            <a:pPr indent="-361950" lvl="0" marL="914400" rtl="0" algn="l">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Questions? </a:t>
            </a:r>
            <a:endParaRPr sz="2100">
              <a:solidFill>
                <a:srgbClr val="003660"/>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sz="2100">
              <a:solidFill>
                <a:srgbClr val="003660"/>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sz="2300">
              <a:solidFill>
                <a:srgbClr val="003660"/>
              </a:solidFill>
              <a:latin typeface="Montserrat"/>
              <a:ea typeface="Montserrat"/>
              <a:cs typeface="Montserrat"/>
              <a:sym typeface="Montserrat"/>
            </a:endParaRPr>
          </a:p>
          <a:p>
            <a:pPr indent="0" lvl="0" marL="914400" rtl="0" algn="l">
              <a:lnSpc>
                <a:spcPct val="150000"/>
              </a:lnSpc>
              <a:spcBef>
                <a:spcPts val="0"/>
              </a:spcBef>
              <a:spcAft>
                <a:spcPts val="0"/>
              </a:spcAft>
              <a:buNone/>
            </a:pPr>
            <a:r>
              <a:t/>
            </a:r>
            <a:endParaRPr sz="2100">
              <a:solidFill>
                <a:srgbClr val="00366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96"/>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SzPts val="990"/>
              <a:buNone/>
            </a:pPr>
            <a:r>
              <a:rPr lang="cy" sz="4000">
                <a:solidFill>
                  <a:srgbClr val="218BC4"/>
                </a:solidFill>
                <a:latin typeface="Montserrat"/>
                <a:ea typeface="Montserrat"/>
                <a:cs typeface="Montserrat"/>
                <a:sym typeface="Montserrat"/>
              </a:rPr>
              <a:t>Who </a:t>
            </a:r>
            <a:r>
              <a:rPr lang="cy" sz="4000">
                <a:solidFill>
                  <a:srgbClr val="218BC4"/>
                </a:solidFill>
                <a:latin typeface="Montserrat"/>
                <a:ea typeface="Montserrat"/>
                <a:cs typeface="Montserrat"/>
                <a:sym typeface="Montserrat"/>
              </a:rPr>
              <a:t>is</a:t>
            </a:r>
            <a:r>
              <a:rPr lang="cy" sz="4000">
                <a:solidFill>
                  <a:srgbClr val="218BC4"/>
                </a:solidFill>
                <a:latin typeface="Montserrat"/>
                <a:ea typeface="Montserrat"/>
                <a:cs typeface="Montserrat"/>
                <a:sym typeface="Montserrat"/>
              </a:rPr>
              <a:t> Cell-Ed?</a:t>
            </a:r>
            <a:endParaRPr sz="4000">
              <a:solidFill>
                <a:srgbClr val="218BC4"/>
              </a:solidFill>
              <a:latin typeface="Montserrat"/>
              <a:ea typeface="Montserrat"/>
              <a:cs typeface="Montserrat"/>
              <a:sym typeface="Montserrat"/>
            </a:endParaRPr>
          </a:p>
        </p:txBody>
      </p:sp>
      <p:sp>
        <p:nvSpPr>
          <p:cNvPr id="801" name="Google Shape;801;p96"/>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97"/>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07" name="Google Shape;807;p97"/>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cy">
                <a:latin typeface="Montserrat"/>
                <a:ea typeface="Montserrat"/>
                <a:cs typeface="Montserrat"/>
                <a:sym typeface="Montserrat"/>
              </a:rPr>
              <a:t>Who is Cell-Ed? </a:t>
            </a:r>
            <a:endParaRPr>
              <a:latin typeface="Montserrat"/>
              <a:ea typeface="Montserrat"/>
              <a:cs typeface="Montserrat"/>
              <a:sym typeface="Montserrat"/>
            </a:endParaRPr>
          </a:p>
        </p:txBody>
      </p:sp>
      <p:sp>
        <p:nvSpPr>
          <p:cNvPr id="808" name="Google Shape;808;p97"/>
          <p:cNvSpPr txBox="1"/>
          <p:nvPr/>
        </p:nvSpPr>
        <p:spPr>
          <a:xfrm>
            <a:off x="596400" y="1240625"/>
            <a:ext cx="11478000" cy="4555200"/>
          </a:xfrm>
          <a:prstGeom prst="rect">
            <a:avLst/>
          </a:prstGeom>
          <a:noFill/>
          <a:ln>
            <a:noFill/>
          </a:ln>
        </p:spPr>
        <p:txBody>
          <a:bodyPr anchorCtr="0" anchor="t" bIns="121900" lIns="121900" spcFirstLastPara="1" rIns="121900" wrap="square" tIns="121900">
            <a:normAutofit/>
          </a:bodyPr>
          <a:lstStyle/>
          <a:p>
            <a:pPr indent="0" lvl="0" marL="0" rtl="0" algn="l">
              <a:spcBef>
                <a:spcPts val="706"/>
              </a:spcBef>
              <a:spcAft>
                <a:spcPts val="0"/>
              </a:spcAft>
              <a:buNone/>
            </a:pPr>
            <a:r>
              <a:rPr b="1" lang="cy" sz="2200">
                <a:solidFill>
                  <a:srgbClr val="003660"/>
                </a:solidFill>
                <a:latin typeface="Montserrat"/>
                <a:ea typeface="Montserrat"/>
                <a:cs typeface="Montserrat"/>
                <a:sym typeface="Montserrat"/>
              </a:rPr>
              <a:t>Cell-Ed provides a mobile-first solution</a:t>
            </a:r>
            <a:r>
              <a:rPr lang="cy" sz="2200">
                <a:solidFill>
                  <a:srgbClr val="003660"/>
                </a:solidFill>
                <a:latin typeface="Montserrat"/>
                <a:ea typeface="Montserrat"/>
                <a:cs typeface="Montserrat"/>
                <a:sym typeface="Montserrat"/>
              </a:rPr>
              <a:t> proven effective to upskill adults worldwide. Cell-Ed delivers education and live coaching support to individuals who need it most. </a:t>
            </a:r>
            <a:endParaRPr sz="2000">
              <a:solidFill>
                <a:srgbClr val="003660"/>
              </a:solidFill>
              <a:latin typeface="Montserrat"/>
              <a:ea typeface="Montserrat"/>
              <a:cs typeface="Montserrat"/>
              <a:sym typeface="Montserrat"/>
            </a:endParaRPr>
          </a:p>
          <a:p>
            <a:pPr indent="0" lvl="0" marL="0" rtl="0" algn="ctr">
              <a:spcBef>
                <a:spcPts val="706"/>
              </a:spcBef>
              <a:spcAft>
                <a:spcPts val="0"/>
              </a:spcAft>
              <a:buNone/>
            </a:pPr>
            <a:r>
              <a:rPr i="1" lang="cy" sz="2000">
                <a:solidFill>
                  <a:srgbClr val="003660"/>
                </a:solidFill>
                <a:latin typeface="Montserrat Medium"/>
                <a:ea typeface="Montserrat Medium"/>
                <a:cs typeface="Montserrat Medium"/>
                <a:sym typeface="Montserrat Medium"/>
              </a:rPr>
              <a:t>No smartphone, internet, or classroom required. </a:t>
            </a:r>
            <a:endParaRPr sz="2150">
              <a:solidFill>
                <a:srgbClr val="003660"/>
              </a:solidFill>
              <a:latin typeface="Montserrat Medium"/>
              <a:ea typeface="Montserrat Medium"/>
              <a:cs typeface="Montserrat Medium"/>
              <a:sym typeface="Montserrat Medium"/>
            </a:endParaRPr>
          </a:p>
          <a:p>
            <a:pPr indent="0" lvl="0" marL="0" rtl="0" algn="l">
              <a:spcBef>
                <a:spcPts val="706"/>
              </a:spcBef>
              <a:spcAft>
                <a:spcPts val="0"/>
              </a:spcAft>
              <a:buNone/>
            </a:pPr>
            <a:r>
              <a:rPr lang="cy" sz="2250">
                <a:solidFill>
                  <a:srgbClr val="F15929"/>
                </a:solidFill>
                <a:latin typeface="Montserrat Medium"/>
                <a:ea typeface="Montserrat Medium"/>
                <a:cs typeface="Montserrat Medium"/>
                <a:sym typeface="Montserrat Medium"/>
              </a:rPr>
              <a:t>Key features </a:t>
            </a:r>
            <a:endParaRPr sz="2250">
              <a:solidFill>
                <a:srgbClr val="F15929"/>
              </a:solidFill>
              <a:latin typeface="Montserrat Medium"/>
              <a:ea typeface="Montserrat Medium"/>
              <a:cs typeface="Montserrat Medium"/>
              <a:sym typeface="Montserrat Medium"/>
            </a:endParaRPr>
          </a:p>
          <a:p>
            <a:pPr indent="0" lvl="0" marL="0" rtl="0" algn="l">
              <a:spcBef>
                <a:spcPts val="706"/>
              </a:spcBef>
              <a:spcAft>
                <a:spcPts val="0"/>
              </a:spcAft>
              <a:buNone/>
            </a:pPr>
            <a:r>
              <a:t/>
            </a:r>
            <a:endParaRPr sz="350">
              <a:solidFill>
                <a:srgbClr val="003660"/>
              </a:solidFill>
              <a:latin typeface="Montserrat Medium"/>
              <a:ea typeface="Montserrat Medium"/>
              <a:cs typeface="Montserrat Medium"/>
              <a:sym typeface="Montserrat Medium"/>
            </a:endParaRPr>
          </a:p>
          <a:p>
            <a:pPr indent="0" lvl="0" marL="0" marR="401194" rtl="0" algn="l">
              <a:lnSpc>
                <a:spcPct val="200000"/>
              </a:lnSpc>
              <a:spcBef>
                <a:spcPts val="33"/>
              </a:spcBef>
              <a:spcAft>
                <a:spcPts val="0"/>
              </a:spcAft>
              <a:buNone/>
            </a:pPr>
            <a:r>
              <a:rPr b="1" lang="cy" sz="1850">
                <a:solidFill>
                  <a:srgbClr val="003660"/>
                </a:solidFill>
                <a:latin typeface="Montserrat"/>
                <a:ea typeface="Montserrat"/>
                <a:cs typeface="Montserrat"/>
                <a:sym typeface="Montserrat"/>
              </a:rPr>
              <a:t>3-minute Lessons		</a:t>
            </a:r>
            <a:r>
              <a:rPr lang="cy" sz="1850">
                <a:solidFill>
                  <a:srgbClr val="003660"/>
                </a:solidFill>
                <a:latin typeface="Montserrat"/>
                <a:ea typeface="Montserrat"/>
                <a:cs typeface="Montserrat"/>
                <a:sym typeface="Montserrat"/>
              </a:rPr>
              <a:t>as adults learn better in short, easily digestible bursts.</a:t>
            </a:r>
            <a:endParaRPr sz="1850">
              <a:solidFill>
                <a:srgbClr val="003660"/>
              </a:solidFill>
              <a:latin typeface="Montserrat"/>
              <a:ea typeface="Montserrat"/>
              <a:cs typeface="Montserrat"/>
              <a:sym typeface="Montserrat"/>
            </a:endParaRPr>
          </a:p>
          <a:p>
            <a:pPr indent="0" lvl="0" marL="0" marR="401194" rtl="0" algn="l">
              <a:lnSpc>
                <a:spcPct val="200000"/>
              </a:lnSpc>
              <a:spcBef>
                <a:spcPts val="33"/>
              </a:spcBef>
              <a:spcAft>
                <a:spcPts val="0"/>
              </a:spcAft>
              <a:buNone/>
            </a:pPr>
            <a:r>
              <a:rPr b="1" lang="cy" sz="1850">
                <a:solidFill>
                  <a:srgbClr val="003660"/>
                </a:solidFill>
                <a:latin typeface="Montserrat"/>
                <a:ea typeface="Montserrat"/>
                <a:cs typeface="Montserrat"/>
                <a:sym typeface="Montserrat"/>
              </a:rPr>
              <a:t>Coaching Support 	</a:t>
            </a:r>
            <a:r>
              <a:rPr lang="cy" sz="1850">
                <a:solidFill>
                  <a:srgbClr val="003660"/>
                </a:solidFill>
                <a:latin typeface="Montserrat"/>
                <a:ea typeface="Montserrat"/>
                <a:cs typeface="Montserrat"/>
                <a:sym typeface="Montserrat"/>
              </a:rPr>
              <a:t>to provide learners with the encouragement they require. </a:t>
            </a:r>
            <a:br>
              <a:rPr lang="cy" sz="1850">
                <a:solidFill>
                  <a:srgbClr val="003660"/>
                </a:solidFill>
                <a:latin typeface="Montserrat"/>
                <a:ea typeface="Montserrat"/>
                <a:cs typeface="Montserrat"/>
                <a:sym typeface="Montserrat"/>
              </a:rPr>
            </a:br>
            <a:r>
              <a:rPr b="1" lang="cy" sz="1850">
                <a:solidFill>
                  <a:srgbClr val="003660"/>
                </a:solidFill>
                <a:latin typeface="Montserrat"/>
                <a:ea typeface="Montserrat"/>
                <a:cs typeface="Montserrat"/>
                <a:sym typeface="Montserrat"/>
              </a:rPr>
              <a:t>Proven Effective		</a:t>
            </a:r>
            <a:r>
              <a:rPr lang="cy" sz="1850">
                <a:solidFill>
                  <a:srgbClr val="003660"/>
                </a:solidFill>
                <a:latin typeface="Montserrat"/>
                <a:ea typeface="Montserrat"/>
                <a:cs typeface="Montserrat"/>
                <a:sym typeface="Montserrat"/>
              </a:rPr>
              <a:t>to deliver 84% faster skills gains and 20%+ higher engagement.</a:t>
            </a:r>
            <a:br>
              <a:rPr lang="cy" sz="1850">
                <a:solidFill>
                  <a:srgbClr val="003660"/>
                </a:solidFill>
                <a:latin typeface="Montserrat"/>
                <a:ea typeface="Montserrat"/>
                <a:cs typeface="Montserrat"/>
                <a:sym typeface="Montserrat"/>
              </a:rPr>
            </a:br>
            <a:r>
              <a:rPr b="1" lang="cy" sz="1850">
                <a:solidFill>
                  <a:srgbClr val="003660"/>
                </a:solidFill>
                <a:latin typeface="Montserrat"/>
                <a:ea typeface="Montserrat"/>
                <a:cs typeface="Montserrat"/>
                <a:sym typeface="Montserrat"/>
              </a:rPr>
              <a:t>Cross Platform			</a:t>
            </a:r>
            <a:r>
              <a:rPr lang="cy" sz="1850">
                <a:solidFill>
                  <a:srgbClr val="003660"/>
                </a:solidFill>
                <a:latin typeface="Montserrat"/>
                <a:ea typeface="Montserrat"/>
                <a:cs typeface="Montserrat"/>
                <a:sym typeface="Montserrat"/>
              </a:rPr>
              <a:t>to meet learners where they are - phone, tablet, WhatsApp, laptop.</a:t>
            </a:r>
            <a:endParaRPr sz="3000">
              <a:solidFill>
                <a:srgbClr val="00366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98"/>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14" name="Google Shape;814;p98"/>
          <p:cNvSpPr txBox="1"/>
          <p:nvPr/>
        </p:nvSpPr>
        <p:spPr>
          <a:xfrm>
            <a:off x="-1" y="476100"/>
            <a:ext cx="12629700" cy="743100"/>
          </a:xfrm>
          <a:prstGeom prst="rect">
            <a:avLst/>
          </a:prstGeom>
          <a:noFill/>
          <a:ln>
            <a:noFill/>
          </a:ln>
        </p:spPr>
        <p:txBody>
          <a:bodyPr anchorCtr="0" anchor="ctr" bIns="45700" lIns="91425" spcFirstLastPara="1" rIns="91425" wrap="square" tIns="45700">
            <a:noAutofit/>
          </a:bodyPr>
          <a:lstStyle/>
          <a:p>
            <a:pPr indent="457200" lvl="0" marL="0" rtl="0" algn="l">
              <a:spcBef>
                <a:spcPts val="0"/>
              </a:spcBef>
              <a:spcAft>
                <a:spcPts val="0"/>
              </a:spcAft>
              <a:buClr>
                <a:srgbClr val="6ECDC3"/>
              </a:buClr>
              <a:buFont typeface="Arial"/>
              <a:buNone/>
            </a:pPr>
            <a:r>
              <a:rPr lang="cy" sz="3300">
                <a:solidFill>
                  <a:srgbClr val="218BC4"/>
                </a:solidFill>
                <a:latin typeface="Montserrat"/>
                <a:ea typeface="Montserrat"/>
                <a:cs typeface="Montserrat"/>
                <a:sym typeface="Montserrat"/>
              </a:rPr>
              <a:t>Key Differentiators</a:t>
            </a:r>
            <a:endParaRPr sz="3300">
              <a:solidFill>
                <a:srgbClr val="193D4F"/>
              </a:solidFill>
              <a:latin typeface="Montserrat Medium"/>
              <a:ea typeface="Montserrat Medium"/>
              <a:cs typeface="Montserrat Medium"/>
              <a:sym typeface="Montserrat Medium"/>
            </a:endParaRPr>
          </a:p>
        </p:txBody>
      </p:sp>
      <p:sp>
        <p:nvSpPr>
          <p:cNvPr id="815" name="Google Shape;815;p98"/>
          <p:cNvSpPr txBox="1"/>
          <p:nvPr/>
        </p:nvSpPr>
        <p:spPr>
          <a:xfrm>
            <a:off x="533400" y="1219200"/>
            <a:ext cx="11562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y" sz="2400">
                <a:solidFill>
                  <a:srgbClr val="193D4F"/>
                </a:solidFill>
                <a:latin typeface="Montserrat"/>
                <a:ea typeface="Montserrat"/>
                <a:cs typeface="Montserrat"/>
                <a:sym typeface="Montserrat"/>
              </a:rPr>
              <a:t>to reach, teach, engage &amp; empower vulnerable populations </a:t>
            </a:r>
            <a:endParaRPr sz="2400">
              <a:solidFill>
                <a:srgbClr val="193D4F"/>
              </a:solidFill>
            </a:endParaRPr>
          </a:p>
        </p:txBody>
      </p:sp>
      <p:graphicFrame>
        <p:nvGraphicFramePr>
          <p:cNvPr id="816" name="Google Shape;816;p98"/>
          <p:cNvGraphicFramePr/>
          <p:nvPr/>
        </p:nvGraphicFramePr>
        <p:xfrm>
          <a:off x="269596" y="3320025"/>
          <a:ext cx="3000000" cy="3000000"/>
        </p:xfrm>
        <a:graphic>
          <a:graphicData uri="http://schemas.openxmlformats.org/drawingml/2006/table">
            <a:tbl>
              <a:tblPr>
                <a:noFill/>
                <a:tableStyleId>{D7011C50-A6CA-4F89-BC9D-9048967B8E5C}</a:tableStyleId>
              </a:tblPr>
              <a:tblGrid>
                <a:gridCol w="1637000"/>
                <a:gridCol w="1878075"/>
                <a:gridCol w="1887375"/>
                <a:gridCol w="1884325"/>
                <a:gridCol w="2040425"/>
                <a:gridCol w="1875625"/>
              </a:tblGrid>
              <a:tr h="655300">
                <a:tc>
                  <a:txBody>
                    <a:bodyPr/>
                    <a:lstStyle/>
                    <a:p>
                      <a:pPr indent="0" lvl="0" marL="0" rtl="0" algn="ctr">
                        <a:spcBef>
                          <a:spcPts val="0"/>
                        </a:spcBef>
                        <a:spcAft>
                          <a:spcPts val="0"/>
                        </a:spcAft>
                        <a:buNone/>
                      </a:pPr>
                      <a:r>
                        <a:t/>
                      </a:r>
                      <a:endParaRPr sz="2800">
                        <a:solidFill>
                          <a:srgbClr val="193D4F"/>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800">
                        <a:solidFill>
                          <a:srgbClr val="193D4F"/>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800">
                        <a:solidFill>
                          <a:srgbClr val="193D4F"/>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800">
                        <a:solidFill>
                          <a:srgbClr val="193D4F"/>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800">
                        <a:solidFill>
                          <a:srgbClr val="193D4F"/>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800">
                        <a:solidFill>
                          <a:srgbClr val="193D4F"/>
                        </a:solidFill>
                        <a:latin typeface="Proxima Nova"/>
                        <a:ea typeface="Proxima Nova"/>
                        <a:cs typeface="Proxima Nova"/>
                        <a:sym typeface="Proxima Nov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572475">
                <a:tc>
                  <a:txBody>
                    <a:bodyPr/>
                    <a:lstStyle/>
                    <a:p>
                      <a:pPr indent="0" lvl="0" marL="0" rtl="0" algn="ctr">
                        <a:spcBef>
                          <a:spcPts val="0"/>
                        </a:spcBef>
                        <a:spcAft>
                          <a:spcPts val="0"/>
                        </a:spcAft>
                        <a:buClr>
                          <a:schemeClr val="dk1"/>
                        </a:buClr>
                        <a:buSzPts val="1100"/>
                        <a:buFont typeface="Arial"/>
                        <a:buNone/>
                      </a:pPr>
                      <a:r>
                        <a:rPr b="1" lang="cy" sz="1700">
                          <a:solidFill>
                            <a:srgbClr val="193D4F"/>
                          </a:solidFill>
                          <a:latin typeface="Open Sans"/>
                          <a:ea typeface="Open Sans"/>
                          <a:cs typeface="Open Sans"/>
                          <a:sym typeface="Open Sans"/>
                        </a:rPr>
                        <a:t>designed to reach</a:t>
                      </a:r>
                      <a:r>
                        <a:rPr lang="cy" sz="1700">
                          <a:solidFill>
                            <a:srgbClr val="193D4F"/>
                          </a:solidFill>
                          <a:latin typeface="Open Sans"/>
                          <a:ea typeface="Open Sans"/>
                          <a:cs typeface="Open Sans"/>
                          <a:sym typeface="Open Sans"/>
                        </a:rPr>
                        <a:t> low literate &amp; resource populations</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700">
                        <a:solidFill>
                          <a:srgbClr val="193D4F"/>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cy" sz="1700">
                          <a:solidFill>
                            <a:srgbClr val="193D4F"/>
                          </a:solidFill>
                          <a:latin typeface="Open Sans"/>
                          <a:ea typeface="Open Sans"/>
                          <a:cs typeface="Open Sans"/>
                          <a:sym typeface="Open Sans"/>
                        </a:rPr>
                        <a:t>radically accessible</a:t>
                      </a:r>
                      <a:r>
                        <a:rPr lang="cy" sz="1700">
                          <a:solidFill>
                            <a:srgbClr val="193D4F"/>
                          </a:solidFill>
                          <a:latin typeface="Open Sans"/>
                          <a:ea typeface="Open Sans"/>
                          <a:cs typeface="Open Sans"/>
                          <a:sym typeface="Open Sans"/>
                        </a:rPr>
                        <a:t> via mobile messaging</a:t>
                      </a:r>
                      <a:endParaRPr sz="1700">
                        <a:solidFill>
                          <a:srgbClr val="193D4F"/>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cy" sz="1700">
                          <a:solidFill>
                            <a:srgbClr val="193D4F"/>
                          </a:solidFill>
                          <a:latin typeface="Open Sans"/>
                          <a:ea typeface="Open Sans"/>
                          <a:cs typeface="Open Sans"/>
                          <a:sym typeface="Open Sans"/>
                        </a:rPr>
                        <a:t>   engaging audio-lessons</a:t>
                      </a:r>
                      <a:r>
                        <a:rPr lang="cy" sz="1700">
                          <a:solidFill>
                            <a:srgbClr val="193D4F"/>
                          </a:solidFill>
                          <a:latin typeface="Open Sans"/>
                          <a:ea typeface="Open Sans"/>
                          <a:cs typeface="Open Sans"/>
                          <a:sym typeface="Open Sans"/>
                        </a:rPr>
                        <a:t> relevant &amp; localized, using voice artists</a:t>
                      </a:r>
                      <a:endParaRPr sz="1700">
                        <a:solidFill>
                          <a:srgbClr val="193D4F"/>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t/>
                      </a:r>
                      <a:endParaRPr b="1" sz="1700">
                        <a:solidFill>
                          <a:srgbClr val="193D4F"/>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cy" sz="1700">
                          <a:solidFill>
                            <a:srgbClr val="193D4F"/>
                          </a:solidFill>
                          <a:latin typeface="Open Sans"/>
                          <a:ea typeface="Open Sans"/>
                          <a:cs typeface="Open Sans"/>
                          <a:sym typeface="Open Sans"/>
                        </a:rPr>
                        <a:t>microlearning provides </a:t>
                      </a:r>
                      <a:r>
                        <a:rPr lang="cy" sz="1700">
                          <a:solidFill>
                            <a:srgbClr val="193D4F"/>
                          </a:solidFill>
                          <a:latin typeface="Open Sans"/>
                          <a:ea typeface="Open Sans"/>
                          <a:cs typeface="Open Sans"/>
                          <a:sym typeface="Open Sans"/>
                        </a:rPr>
                        <a:t>proven gains in fraction of the time</a:t>
                      </a:r>
                      <a:endParaRPr sz="1700">
                        <a:solidFill>
                          <a:srgbClr val="193D4F"/>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cy" sz="1700">
                          <a:solidFill>
                            <a:srgbClr val="193D4F"/>
                          </a:solidFill>
                          <a:latin typeface="Open Sans"/>
                          <a:ea typeface="Open Sans"/>
                          <a:cs typeface="Open Sans"/>
                          <a:sym typeface="Open Sans"/>
                        </a:rPr>
                        <a:t>customizable </a:t>
                      </a:r>
                      <a:r>
                        <a:rPr lang="cy" sz="1700">
                          <a:solidFill>
                            <a:srgbClr val="193D4F"/>
                          </a:solidFill>
                          <a:latin typeface="Open Sans"/>
                          <a:ea typeface="Open Sans"/>
                          <a:cs typeface="Open Sans"/>
                          <a:sym typeface="Open Sans"/>
                        </a:rPr>
                        <a:t> </a:t>
                      </a:r>
                      <a:r>
                        <a:rPr b="1" lang="cy" sz="1700">
                          <a:solidFill>
                            <a:srgbClr val="193D4F"/>
                          </a:solidFill>
                          <a:latin typeface="Open Sans"/>
                          <a:ea typeface="Open Sans"/>
                          <a:cs typeface="Open Sans"/>
                          <a:sym typeface="Open Sans"/>
                        </a:rPr>
                        <a:t>programming</a:t>
                      </a:r>
                      <a:r>
                        <a:rPr lang="cy" sz="1700">
                          <a:solidFill>
                            <a:srgbClr val="193D4F"/>
                          </a:solidFill>
                          <a:latin typeface="Open Sans"/>
                          <a:ea typeface="Open Sans"/>
                          <a:cs typeface="Open Sans"/>
                          <a:sym typeface="Open Sans"/>
                        </a:rPr>
                        <a:t> data, content, &amp; communications </a:t>
                      </a:r>
                      <a:endParaRPr sz="2700">
                        <a:solidFill>
                          <a:srgbClr val="193D4F"/>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cy" sz="1700">
                          <a:solidFill>
                            <a:srgbClr val="193D4F"/>
                          </a:solidFill>
                          <a:latin typeface="Open Sans"/>
                          <a:ea typeface="Open Sans"/>
                          <a:cs typeface="Open Sans"/>
                          <a:sym typeface="Open Sans"/>
                        </a:rPr>
                        <a:t>multi-lingual</a:t>
                      </a:r>
                      <a:r>
                        <a:rPr lang="cy" sz="1700">
                          <a:solidFill>
                            <a:srgbClr val="193D4F"/>
                          </a:solidFill>
                          <a:latin typeface="Open Sans"/>
                          <a:ea typeface="Open Sans"/>
                          <a:cs typeface="Open Sans"/>
                          <a:sym typeface="Open Sans"/>
                        </a:rPr>
                        <a:t> live coaching support</a:t>
                      </a:r>
                      <a:endParaRPr sz="1700">
                        <a:solidFill>
                          <a:srgbClr val="193D4F"/>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817" name="Google Shape;817;p98"/>
          <p:cNvPicPr preferRelativeResize="0"/>
          <p:nvPr/>
        </p:nvPicPr>
        <p:blipFill rotWithShape="1">
          <a:blip r:embed="rId3">
            <a:alphaModFix/>
          </a:blip>
          <a:srcRect b="0" l="8108" r="18106" t="0"/>
          <a:stretch/>
        </p:blipFill>
        <p:spPr>
          <a:xfrm>
            <a:off x="2144212" y="2485110"/>
            <a:ext cx="1240725" cy="1452965"/>
          </a:xfrm>
          <a:prstGeom prst="rect">
            <a:avLst/>
          </a:prstGeom>
          <a:noFill/>
          <a:ln>
            <a:noFill/>
          </a:ln>
        </p:spPr>
      </p:pic>
      <p:pic>
        <p:nvPicPr>
          <p:cNvPr id="818" name="Google Shape;818;p98"/>
          <p:cNvPicPr preferRelativeResize="0"/>
          <p:nvPr/>
        </p:nvPicPr>
        <p:blipFill>
          <a:blip r:embed="rId4">
            <a:alphaModFix/>
          </a:blip>
          <a:stretch>
            <a:fillRect/>
          </a:stretch>
        </p:blipFill>
        <p:spPr>
          <a:xfrm>
            <a:off x="3919638" y="2464075"/>
            <a:ext cx="1386650" cy="1386650"/>
          </a:xfrm>
          <a:prstGeom prst="rect">
            <a:avLst/>
          </a:prstGeom>
          <a:noFill/>
          <a:ln>
            <a:noFill/>
          </a:ln>
        </p:spPr>
      </p:pic>
      <p:pic>
        <p:nvPicPr>
          <p:cNvPr id="819" name="Google Shape;819;p98"/>
          <p:cNvPicPr preferRelativeResize="0"/>
          <p:nvPr/>
        </p:nvPicPr>
        <p:blipFill>
          <a:blip r:embed="rId5">
            <a:alphaModFix/>
          </a:blip>
          <a:stretch>
            <a:fillRect/>
          </a:stretch>
        </p:blipFill>
        <p:spPr>
          <a:xfrm>
            <a:off x="6162300" y="2445210"/>
            <a:ext cx="1117875" cy="1424390"/>
          </a:xfrm>
          <a:prstGeom prst="rect">
            <a:avLst/>
          </a:prstGeom>
          <a:noFill/>
          <a:ln>
            <a:noFill/>
          </a:ln>
        </p:spPr>
      </p:pic>
      <p:pic>
        <p:nvPicPr>
          <p:cNvPr id="820" name="Google Shape;820;p98"/>
          <p:cNvPicPr preferRelativeResize="0"/>
          <p:nvPr/>
        </p:nvPicPr>
        <p:blipFill>
          <a:blip r:embed="rId6">
            <a:alphaModFix/>
          </a:blip>
          <a:stretch>
            <a:fillRect/>
          </a:stretch>
        </p:blipFill>
        <p:spPr>
          <a:xfrm>
            <a:off x="7772268" y="2553575"/>
            <a:ext cx="1519685" cy="1316025"/>
          </a:xfrm>
          <a:prstGeom prst="rect">
            <a:avLst/>
          </a:prstGeom>
          <a:noFill/>
          <a:ln>
            <a:noFill/>
          </a:ln>
        </p:spPr>
      </p:pic>
      <p:pic>
        <p:nvPicPr>
          <p:cNvPr id="821" name="Google Shape;821;p98"/>
          <p:cNvPicPr preferRelativeResize="0"/>
          <p:nvPr/>
        </p:nvPicPr>
        <p:blipFill>
          <a:blip r:embed="rId7">
            <a:alphaModFix/>
          </a:blip>
          <a:stretch>
            <a:fillRect/>
          </a:stretch>
        </p:blipFill>
        <p:spPr>
          <a:xfrm>
            <a:off x="9829900" y="2534775"/>
            <a:ext cx="1386650" cy="1353624"/>
          </a:xfrm>
          <a:prstGeom prst="rect">
            <a:avLst/>
          </a:prstGeom>
          <a:noFill/>
          <a:ln>
            <a:noFill/>
          </a:ln>
        </p:spPr>
      </p:pic>
      <p:pic>
        <p:nvPicPr>
          <p:cNvPr id="822" name="Google Shape;822;p98"/>
          <p:cNvPicPr preferRelativeResize="0"/>
          <p:nvPr/>
        </p:nvPicPr>
        <p:blipFill>
          <a:blip r:embed="rId8">
            <a:alphaModFix/>
          </a:blip>
          <a:stretch>
            <a:fillRect/>
          </a:stretch>
        </p:blipFill>
        <p:spPr>
          <a:xfrm>
            <a:off x="167251" y="2553563"/>
            <a:ext cx="1629318" cy="1386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99"/>
          <p:cNvSpPr txBox="1"/>
          <p:nvPr>
            <p:ph idx="12" type="sldNum"/>
          </p:nvPr>
        </p:nvSpPr>
        <p:spPr>
          <a:xfrm>
            <a:off x="11402610" y="6108989"/>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cy"/>
              <a:t>‹#›</a:t>
            </a:fld>
            <a:endParaRPr/>
          </a:p>
        </p:txBody>
      </p:sp>
      <p:sp>
        <p:nvSpPr>
          <p:cNvPr id="828" name="Google Shape;828;p99"/>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cy">
                <a:latin typeface="Montserrat"/>
                <a:ea typeface="Montserrat"/>
                <a:cs typeface="Montserrat"/>
                <a:sym typeface="Montserrat"/>
              </a:rPr>
              <a:t>Cell-Ed Coaching </a:t>
            </a:r>
            <a:endParaRPr>
              <a:latin typeface="Montserrat"/>
              <a:ea typeface="Montserrat"/>
              <a:cs typeface="Montserrat"/>
              <a:sym typeface="Montserrat"/>
            </a:endParaRPr>
          </a:p>
        </p:txBody>
      </p:sp>
      <p:sp>
        <p:nvSpPr>
          <p:cNvPr id="829" name="Google Shape;829;p99"/>
          <p:cNvSpPr/>
          <p:nvPr/>
        </p:nvSpPr>
        <p:spPr>
          <a:xfrm>
            <a:off x="609325" y="1259675"/>
            <a:ext cx="7865400" cy="4523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cy" sz="2100">
                <a:solidFill>
                  <a:srgbClr val="003660"/>
                </a:solidFill>
                <a:latin typeface="Montserrat"/>
                <a:ea typeface="Montserrat"/>
                <a:cs typeface="Montserrat"/>
                <a:sym typeface="Montserrat"/>
              </a:rPr>
              <a:t>Each learner gets paired with an accredited certifie</a:t>
            </a:r>
            <a:r>
              <a:rPr lang="cy" sz="2100">
                <a:solidFill>
                  <a:srgbClr val="003660"/>
                </a:solidFill>
                <a:latin typeface="Montserrat"/>
                <a:ea typeface="Montserrat"/>
                <a:cs typeface="Montserrat"/>
                <a:sym typeface="Montserrat"/>
              </a:rPr>
              <a:t>d </a:t>
            </a:r>
            <a:r>
              <a:rPr lang="cy" sz="2100">
                <a:solidFill>
                  <a:srgbClr val="003660"/>
                </a:solidFill>
                <a:latin typeface="Montserrat"/>
                <a:ea typeface="Montserrat"/>
                <a:cs typeface="Montserrat"/>
                <a:sym typeface="Montserrat"/>
              </a:rPr>
              <a:t>coach</a:t>
            </a:r>
            <a:r>
              <a:rPr lang="cy" sz="2100">
                <a:solidFill>
                  <a:srgbClr val="003660"/>
                </a:solidFill>
                <a:latin typeface="Montserrat"/>
                <a:ea typeface="Montserrat"/>
                <a:cs typeface="Montserrat"/>
                <a:sym typeface="Montserrat"/>
              </a:rPr>
              <a:t> who stays with them through their learning journey </a:t>
            </a:r>
            <a:endParaRPr sz="2050">
              <a:solidFill>
                <a:srgbClr val="003660"/>
              </a:solidFill>
              <a:latin typeface="Montserrat"/>
              <a:ea typeface="Montserrat"/>
              <a:cs typeface="Montserrat"/>
              <a:sym typeface="Montserrat"/>
            </a:endParaRPr>
          </a:p>
          <a:p>
            <a:pPr indent="-361950" lvl="0" marL="914400" rtl="0" algn="l">
              <a:lnSpc>
                <a:spcPct val="115000"/>
              </a:lnSpc>
              <a:spcBef>
                <a:spcPts val="160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Learners are introduced to the system with a warm welcome from their Cell-Ed coach, and lead them through the onboarding process  </a:t>
            </a:r>
            <a:endParaRPr sz="2100">
              <a:solidFill>
                <a:srgbClr val="003660"/>
              </a:solidFill>
              <a:latin typeface="Montserrat"/>
              <a:ea typeface="Montserrat"/>
              <a:cs typeface="Montserrat"/>
              <a:sym typeface="Montserrat"/>
            </a:endParaRPr>
          </a:p>
          <a:p>
            <a:pPr indent="-361950" lvl="0" marL="914400" rtl="0" algn="l">
              <a:lnSpc>
                <a:spcPct val="115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Learners are paired with their coach based on language ability and needs</a:t>
            </a:r>
            <a:endParaRPr sz="2100">
              <a:solidFill>
                <a:srgbClr val="003660"/>
              </a:solidFill>
              <a:latin typeface="Montserrat"/>
              <a:ea typeface="Montserrat"/>
              <a:cs typeface="Montserrat"/>
              <a:sym typeface="Montserrat"/>
            </a:endParaRPr>
          </a:p>
          <a:p>
            <a:pPr indent="-361950" lvl="0" marL="914400" rtl="0" algn="l">
              <a:lnSpc>
                <a:spcPct val="115000"/>
              </a:lnSpc>
              <a:spcBef>
                <a:spcPts val="0"/>
              </a:spcBef>
              <a:spcAft>
                <a:spcPts val="0"/>
              </a:spcAft>
              <a:buClr>
                <a:srgbClr val="F15929"/>
              </a:buClr>
              <a:buSzPts val="2100"/>
              <a:buFont typeface="Montserrat"/>
              <a:buChar char="●"/>
            </a:pPr>
            <a:r>
              <a:rPr lang="cy" sz="2100">
                <a:solidFill>
                  <a:srgbClr val="003660"/>
                </a:solidFill>
                <a:latin typeface="Montserrat"/>
                <a:ea typeface="Montserrat"/>
                <a:cs typeface="Montserrat"/>
                <a:sym typeface="Montserrat"/>
              </a:rPr>
              <a:t>Coaches support and encourage learners with their goals</a:t>
            </a:r>
            <a:r>
              <a:rPr lang="cy" sz="2100">
                <a:solidFill>
                  <a:srgbClr val="003660"/>
                </a:solidFill>
                <a:latin typeface="Montserrat"/>
                <a:ea typeface="Montserrat"/>
                <a:cs typeface="Montserrat"/>
                <a:sym typeface="Montserrat"/>
              </a:rPr>
              <a:t> </a:t>
            </a:r>
            <a:endParaRPr sz="2000">
              <a:solidFill>
                <a:srgbClr val="193D4F"/>
              </a:solidFill>
              <a:latin typeface="Montserrat"/>
              <a:ea typeface="Montserrat"/>
              <a:cs typeface="Montserrat"/>
              <a:sym typeface="Montserrat"/>
            </a:endParaRPr>
          </a:p>
        </p:txBody>
      </p:sp>
      <p:pic>
        <p:nvPicPr>
          <p:cNvPr id="830" name="Google Shape;830;p99"/>
          <p:cNvPicPr preferRelativeResize="0"/>
          <p:nvPr/>
        </p:nvPicPr>
        <p:blipFill>
          <a:blip r:embed="rId3">
            <a:alphaModFix/>
          </a:blip>
          <a:stretch>
            <a:fillRect/>
          </a:stretch>
        </p:blipFill>
        <p:spPr>
          <a:xfrm>
            <a:off x="8301025" y="2614888"/>
            <a:ext cx="3833275" cy="2236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